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3" r:id="rId6"/>
    <p:sldId id="257" r:id="rId7"/>
    <p:sldId id="271" r:id="rId8"/>
    <p:sldId id="268" r:id="rId9"/>
    <p:sldId id="272" r:id="rId10"/>
    <p:sldId id="273" r:id="rId11"/>
    <p:sldId id="274" r:id="rId12"/>
    <p:sldId id="275" r:id="rId13"/>
    <p:sldId id="276" r:id="rId14"/>
    <p:sldId id="269" r:id="rId15"/>
    <p:sldId id="277" r:id="rId16"/>
    <p:sldId id="278" r:id="rId17"/>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5" autoAdjust="0"/>
    <p:restoredTop sz="94660"/>
  </p:normalViewPr>
  <p:slideViewPr>
    <p:cSldViewPr snapToGrid="0" showGuides="1">
      <p:cViewPr varScale="1">
        <p:scale>
          <a:sx n="72" d="100"/>
          <a:sy n="72" d="100"/>
        </p:scale>
        <p:origin x="216" y="608"/>
      </p:cViewPr>
      <p:guideLst>
        <p:guide orient="horz" pos="2160"/>
        <p:guide pos="3840"/>
        <p:guide pos="778"/>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Thomas" userId="S::sophie.thomas@meetoo.com::4afaa55c-1236-4be9-a795-8baa1992f42e" providerId="AD" clId="Web-{B1755B65-60A3-917B-0C5D-682A17C4EF75}"/>
    <pc:docChg chg="modSld">
      <pc:chgData name="Sophie Thomas" userId="S::sophie.thomas@meetoo.com::4afaa55c-1236-4be9-a795-8baa1992f42e" providerId="AD" clId="Web-{B1755B65-60A3-917B-0C5D-682A17C4EF75}" dt="2019-03-06T10:48:54.482" v="71" actId="20577"/>
      <pc:docMkLst>
        <pc:docMk/>
      </pc:docMkLst>
      <pc:sldChg chg="modSp">
        <pc:chgData name="Sophie Thomas" userId="S::sophie.thomas@meetoo.com::4afaa55c-1236-4be9-a795-8baa1992f42e" providerId="AD" clId="Web-{B1755B65-60A3-917B-0C5D-682A17C4EF75}" dt="2019-03-06T10:48:54.482" v="70" actId="20577"/>
        <pc:sldMkLst>
          <pc:docMk/>
          <pc:sldMk cId="1949811394" sldId="278"/>
        </pc:sldMkLst>
        <pc:spChg chg="mod">
          <ac:chgData name="Sophie Thomas" userId="S::sophie.thomas@meetoo.com::4afaa55c-1236-4be9-a795-8baa1992f42e" providerId="AD" clId="Web-{B1755B65-60A3-917B-0C5D-682A17C4EF75}" dt="2019-03-06T10:48:54.482" v="70" actId="20577"/>
          <ac:spMkLst>
            <pc:docMk/>
            <pc:sldMk cId="1949811394" sldId="27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3471" y="1652935"/>
            <a:ext cx="4222886" cy="1699684"/>
          </a:xfrm>
        </p:spPr>
        <p:txBody>
          <a:bodyPr>
            <a:normAutofit/>
          </a:bodyPr>
          <a:lstStyle>
            <a:lvl1pPr algn="ctr">
              <a:defRPr sz="36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93471" y="3352619"/>
            <a:ext cx="3989423" cy="1180470"/>
          </a:xfrm>
        </p:spPr>
        <p:txBody>
          <a:bodyPr>
            <a:normAutofit/>
          </a:bodyPr>
          <a:lstStyle>
            <a:lvl1pPr marL="0" indent="0" algn="ctr">
              <a:buNone/>
              <a:defRPr sz="2400">
                <a:solidFill>
                  <a:schemeClr val="tx2"/>
                </a:solidFill>
              </a:defRPr>
            </a:lvl1pPr>
            <a:lvl2pPr marL="457250" indent="0" algn="ctr">
              <a:buNone/>
              <a:defRPr>
                <a:solidFill>
                  <a:schemeClr val="tx1">
                    <a:tint val="75000"/>
                  </a:schemeClr>
                </a:solidFill>
              </a:defRPr>
            </a:lvl2pPr>
            <a:lvl3pPr marL="914498" indent="0" algn="ctr">
              <a:buNone/>
              <a:defRPr>
                <a:solidFill>
                  <a:schemeClr val="tx1">
                    <a:tint val="75000"/>
                  </a:schemeClr>
                </a:solidFill>
              </a:defRPr>
            </a:lvl3pPr>
            <a:lvl4pPr marL="1371748" indent="0" algn="ctr">
              <a:buNone/>
              <a:defRPr>
                <a:solidFill>
                  <a:schemeClr val="tx1">
                    <a:tint val="75000"/>
                  </a:schemeClr>
                </a:solidFill>
              </a:defRPr>
            </a:lvl4pPr>
            <a:lvl5pPr marL="1828998" indent="0" algn="ctr">
              <a:buNone/>
              <a:defRPr>
                <a:solidFill>
                  <a:schemeClr val="tx1">
                    <a:tint val="75000"/>
                  </a:schemeClr>
                </a:solidFill>
              </a:defRPr>
            </a:lvl5pPr>
            <a:lvl6pPr marL="2286248" indent="0" algn="ctr">
              <a:buNone/>
              <a:defRPr>
                <a:solidFill>
                  <a:schemeClr val="tx1">
                    <a:tint val="75000"/>
                  </a:schemeClr>
                </a:solidFill>
              </a:defRPr>
            </a:lvl6pPr>
            <a:lvl7pPr marL="2743497" indent="0" algn="ctr">
              <a:buNone/>
              <a:defRPr>
                <a:solidFill>
                  <a:schemeClr val="tx1">
                    <a:tint val="75000"/>
                  </a:schemeClr>
                </a:solidFill>
              </a:defRPr>
            </a:lvl7pPr>
            <a:lvl8pPr marL="3200747" indent="0" algn="ctr">
              <a:buNone/>
              <a:defRPr>
                <a:solidFill>
                  <a:schemeClr val="tx1">
                    <a:tint val="75000"/>
                  </a:schemeClr>
                </a:solidFill>
              </a:defRPr>
            </a:lvl8pPr>
            <a:lvl9pPr marL="3657997" indent="0" algn="ctr">
              <a:buNone/>
              <a:defRPr>
                <a:solidFill>
                  <a:schemeClr val="tx1">
                    <a:tint val="75000"/>
                  </a:schemeClr>
                </a:solidFill>
              </a:defRPr>
            </a:lvl9pPr>
          </a:lstStyle>
          <a:p>
            <a:r>
              <a:rPr lang="en-US" dirty="0"/>
              <a:t>Click to edit Master subtitle style</a:t>
            </a:r>
          </a:p>
        </p:txBody>
      </p:sp>
      <p:pic>
        <p:nvPicPr>
          <p:cNvPr id="6" name="Picture 5">
            <a:extLst>
              <a:ext uri="{FF2B5EF4-FFF2-40B4-BE49-F238E27FC236}">
                <a16:creationId xmlns:a16="http://schemas.microsoft.com/office/drawing/2014/main" id="{30246059-EF7B-AA42-899C-F8E33934BF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900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BD5B1-B4C8-4660-8778-F771D67263A1}"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99219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50" indent="0">
              <a:buNone/>
              <a:defRPr sz="1867">
                <a:solidFill>
                  <a:schemeClr val="tx1">
                    <a:tint val="75000"/>
                  </a:schemeClr>
                </a:solidFill>
              </a:defRPr>
            </a:lvl2pPr>
            <a:lvl3pPr marL="914498" indent="0">
              <a:buNone/>
              <a:defRPr sz="1600">
                <a:solidFill>
                  <a:schemeClr val="tx1">
                    <a:tint val="75000"/>
                  </a:schemeClr>
                </a:solidFill>
              </a:defRPr>
            </a:lvl3pPr>
            <a:lvl4pPr marL="1371748" indent="0">
              <a:buNone/>
              <a:defRPr sz="1467">
                <a:solidFill>
                  <a:schemeClr val="tx1">
                    <a:tint val="75000"/>
                  </a:schemeClr>
                </a:solidFill>
              </a:defRPr>
            </a:lvl4pPr>
            <a:lvl5pPr marL="1828998" indent="0">
              <a:buNone/>
              <a:defRPr sz="1467">
                <a:solidFill>
                  <a:schemeClr val="tx1">
                    <a:tint val="75000"/>
                  </a:schemeClr>
                </a:solidFill>
              </a:defRPr>
            </a:lvl5pPr>
            <a:lvl6pPr marL="2286248" indent="0">
              <a:buNone/>
              <a:defRPr sz="1467">
                <a:solidFill>
                  <a:schemeClr val="tx1">
                    <a:tint val="75000"/>
                  </a:schemeClr>
                </a:solidFill>
              </a:defRPr>
            </a:lvl6pPr>
            <a:lvl7pPr marL="2743497" indent="0">
              <a:buNone/>
              <a:defRPr sz="1467">
                <a:solidFill>
                  <a:schemeClr val="tx1">
                    <a:tint val="75000"/>
                  </a:schemeClr>
                </a:solidFill>
              </a:defRPr>
            </a:lvl7pPr>
            <a:lvl8pPr marL="3200747" indent="0">
              <a:buNone/>
              <a:defRPr sz="1467">
                <a:solidFill>
                  <a:schemeClr val="tx1">
                    <a:tint val="75000"/>
                  </a:schemeClr>
                </a:solidFill>
              </a:defRPr>
            </a:lvl8pPr>
            <a:lvl9pPr marL="3657997" indent="0">
              <a:buNone/>
              <a:defRPr sz="14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BD5B1-B4C8-4660-8778-F771D67263A1}"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96951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4052" y="274639"/>
            <a:ext cx="10298348"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284051" y="1444799"/>
            <a:ext cx="4712466" cy="639763"/>
          </a:xfrm>
        </p:spPr>
        <p:txBody>
          <a:bodyPr anchor="b"/>
          <a:lstStyle>
            <a:lvl1pPr marL="0" indent="0">
              <a:buNone/>
              <a:defRPr sz="2400" b="0"/>
            </a:lvl1pPr>
            <a:lvl2pPr marL="457250" indent="0">
              <a:buNone/>
              <a:defRPr sz="2000" b="1"/>
            </a:lvl2pPr>
            <a:lvl3pPr marL="914498" indent="0">
              <a:buNone/>
              <a:defRPr sz="1867" b="1"/>
            </a:lvl3pPr>
            <a:lvl4pPr marL="1371748" indent="0">
              <a:buNone/>
              <a:defRPr sz="1600" b="1"/>
            </a:lvl4pPr>
            <a:lvl5pPr marL="1828998" indent="0">
              <a:buNone/>
              <a:defRPr sz="1600" b="1"/>
            </a:lvl5pPr>
            <a:lvl6pPr marL="2286248" indent="0">
              <a:buNone/>
              <a:defRPr sz="1600" b="1"/>
            </a:lvl6pPr>
            <a:lvl7pPr marL="2743497" indent="0">
              <a:buNone/>
              <a:defRPr sz="1600" b="1"/>
            </a:lvl7pPr>
            <a:lvl8pPr marL="3200747" indent="0">
              <a:buNone/>
              <a:defRPr sz="1600" b="1"/>
            </a:lvl8pPr>
            <a:lvl9pPr marL="3657997" indent="0">
              <a:buNone/>
              <a:defRPr sz="1600" b="1"/>
            </a:lvl9pPr>
          </a:lstStyle>
          <a:p>
            <a:pPr lvl="0"/>
            <a:r>
              <a:rPr lang="en-US"/>
              <a:t>Click to edit Master text styles</a:t>
            </a:r>
          </a:p>
        </p:txBody>
      </p:sp>
      <p:sp>
        <p:nvSpPr>
          <p:cNvPr id="4" name="Content Placeholder 3"/>
          <p:cNvSpPr>
            <a:spLocks noGrp="1"/>
          </p:cNvSpPr>
          <p:nvPr>
            <p:ph sz="half" idx="2"/>
          </p:nvPr>
        </p:nvSpPr>
        <p:spPr>
          <a:xfrm>
            <a:off x="1284051" y="2084560"/>
            <a:ext cx="4712466"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0" y="1444799"/>
            <a:ext cx="5389033" cy="639763"/>
          </a:xfrm>
        </p:spPr>
        <p:txBody>
          <a:bodyPr anchor="b"/>
          <a:lstStyle>
            <a:lvl1pPr marL="0" indent="0">
              <a:buNone/>
              <a:defRPr sz="2400" b="0"/>
            </a:lvl1pPr>
            <a:lvl2pPr marL="457250" indent="0">
              <a:buNone/>
              <a:defRPr sz="2000" b="1"/>
            </a:lvl2pPr>
            <a:lvl3pPr marL="914498" indent="0">
              <a:buNone/>
              <a:defRPr sz="1867" b="1"/>
            </a:lvl3pPr>
            <a:lvl4pPr marL="1371748" indent="0">
              <a:buNone/>
              <a:defRPr sz="1600" b="1"/>
            </a:lvl4pPr>
            <a:lvl5pPr marL="1828998" indent="0">
              <a:buNone/>
              <a:defRPr sz="1600" b="1"/>
            </a:lvl5pPr>
            <a:lvl6pPr marL="2286248" indent="0">
              <a:buNone/>
              <a:defRPr sz="1600" b="1"/>
            </a:lvl6pPr>
            <a:lvl7pPr marL="2743497" indent="0">
              <a:buNone/>
              <a:defRPr sz="1600" b="1"/>
            </a:lvl7pPr>
            <a:lvl8pPr marL="3200747" indent="0">
              <a:buNone/>
              <a:defRPr sz="1600" b="1"/>
            </a:lvl8pPr>
            <a:lvl9pPr marL="36579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084560"/>
            <a:ext cx="5389033"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CBD5B1-B4C8-4660-8778-F771D67263A1}" type="datetimeFigureOut">
              <a:rPr lang="en-GB" smtClean="0"/>
              <a:t>06/03/2019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337947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BD5B1-B4C8-4660-8778-F771D67263A1}" type="datetimeFigureOut">
              <a:rPr lang="en-GB" smtClean="0"/>
              <a:t>06/03/2019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49187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BD5B1-B4C8-4660-8778-F771D67263A1}" type="datetimeFigureOut">
              <a:rPr lang="en-GB" smtClean="0"/>
              <a:t>06/03/2019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118279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667"/>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341841"/>
            <a:ext cx="7315200" cy="4114800"/>
          </a:xfrm>
        </p:spPr>
        <p:txBody>
          <a:bodyPr/>
          <a:lstStyle>
            <a:lvl1pPr marL="0" indent="0">
              <a:buNone/>
              <a:defRPr sz="3200"/>
            </a:lvl1pPr>
            <a:lvl2pPr marL="457250" indent="0">
              <a:buNone/>
              <a:defRPr sz="2800"/>
            </a:lvl2pPr>
            <a:lvl3pPr marL="914498" indent="0">
              <a:buNone/>
              <a:defRPr sz="2400"/>
            </a:lvl3pPr>
            <a:lvl4pPr marL="1371748" indent="0">
              <a:buNone/>
              <a:defRPr sz="2000"/>
            </a:lvl4pPr>
            <a:lvl5pPr marL="1828998" indent="0">
              <a:buNone/>
              <a:defRPr sz="2000"/>
            </a:lvl5pPr>
            <a:lvl6pPr marL="2286248" indent="0">
              <a:buNone/>
              <a:defRPr sz="2000"/>
            </a:lvl6pPr>
            <a:lvl7pPr marL="2743497" indent="0">
              <a:buNone/>
              <a:defRPr sz="2000"/>
            </a:lvl7pPr>
            <a:lvl8pPr marL="3200747" indent="0">
              <a:buNone/>
              <a:defRPr sz="2000"/>
            </a:lvl8pPr>
            <a:lvl9pPr marL="3657997" indent="0">
              <a:buNone/>
              <a:defRPr sz="2000"/>
            </a:lvl9pPr>
          </a:lstStyle>
          <a:p>
            <a:r>
              <a:rPr lang="en-US"/>
              <a:t>Click icon to add picture</a:t>
            </a:r>
          </a:p>
        </p:txBody>
      </p:sp>
      <p:sp>
        <p:nvSpPr>
          <p:cNvPr id="4" name="Text Placeholder 3"/>
          <p:cNvSpPr>
            <a:spLocks noGrp="1"/>
          </p:cNvSpPr>
          <p:nvPr>
            <p:ph type="body" sz="half" idx="2"/>
          </p:nvPr>
        </p:nvSpPr>
        <p:spPr>
          <a:xfrm>
            <a:off x="2389717" y="5096406"/>
            <a:ext cx="7315200" cy="804863"/>
          </a:xfrm>
        </p:spPr>
        <p:txBody>
          <a:bodyPr/>
          <a:lstStyle>
            <a:lvl1pPr marL="0" indent="0">
              <a:buNone/>
              <a:defRPr sz="1467"/>
            </a:lvl1pPr>
            <a:lvl2pPr marL="457250" indent="0">
              <a:buNone/>
              <a:defRPr sz="1200"/>
            </a:lvl2pPr>
            <a:lvl3pPr marL="914498" indent="0">
              <a:buNone/>
              <a:defRPr sz="1067"/>
            </a:lvl3pPr>
            <a:lvl4pPr marL="1371748" indent="0">
              <a:buNone/>
              <a:defRPr sz="933"/>
            </a:lvl4pPr>
            <a:lvl5pPr marL="1828998" indent="0">
              <a:buNone/>
              <a:defRPr sz="933"/>
            </a:lvl5pPr>
            <a:lvl6pPr marL="2286248" indent="0">
              <a:buNone/>
              <a:defRPr sz="933"/>
            </a:lvl6pPr>
            <a:lvl7pPr marL="2743497" indent="0">
              <a:buNone/>
              <a:defRPr sz="933"/>
            </a:lvl7pPr>
            <a:lvl8pPr marL="3200747" indent="0">
              <a:buNone/>
              <a:defRPr sz="933"/>
            </a:lvl8pPr>
            <a:lvl9pPr marL="3657997" indent="0">
              <a:buNone/>
              <a:defRPr sz="933"/>
            </a:lvl9pPr>
          </a:lstStyle>
          <a:p>
            <a:pPr lvl="0"/>
            <a:r>
              <a:rPr lang="en-US"/>
              <a:t>Click to edit Master text styles</a:t>
            </a:r>
          </a:p>
        </p:txBody>
      </p:sp>
      <p:sp>
        <p:nvSpPr>
          <p:cNvPr id="5" name="Date Placeholder 4"/>
          <p:cNvSpPr>
            <a:spLocks noGrp="1"/>
          </p:cNvSpPr>
          <p:nvPr>
            <p:ph type="dt" sz="half" idx="10"/>
          </p:nvPr>
        </p:nvSpPr>
        <p:spPr/>
        <p:txBody>
          <a:bodyPr/>
          <a:lstStyle/>
          <a:p>
            <a:fld id="{51CBD5B1-B4C8-4660-8778-F771D67263A1}"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198107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BD5B1-B4C8-4660-8778-F771D67263A1}" type="datetimeFigureOut">
              <a:rPr lang="en-GB" smtClean="0"/>
              <a:t>06/03/2019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420954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sz="half" idx="1"/>
          </p:nvPr>
        </p:nvSpPr>
        <p:spPr>
          <a:xfrm>
            <a:off x="1381328" y="1329267"/>
            <a:ext cx="4613072"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197600" y="1329267"/>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BD5B1-B4C8-4660-8778-F771D67263A1}" type="datetimeFigureOut">
              <a:rPr lang="en-GB" smtClean="0"/>
              <a:t>06/03/2019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30469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1328" y="157263"/>
            <a:ext cx="10201072" cy="1143000"/>
          </a:xfrm>
          <a:prstGeom prst="rect">
            <a:avLst/>
          </a:prstGeom>
        </p:spPr>
        <p:txBody>
          <a:bodyPr vert="horz" lIns="68589" tIns="34295" rIns="68589" bIns="34295" rtlCol="0" anchor="ctr" anchorCtr="0">
            <a:normAutofit/>
          </a:bodyPr>
          <a:lstStyle/>
          <a:p>
            <a:endParaRPr lang="en-US" dirty="0"/>
          </a:p>
        </p:txBody>
      </p:sp>
      <p:sp>
        <p:nvSpPr>
          <p:cNvPr id="3" name="Text Placeholder 2"/>
          <p:cNvSpPr>
            <a:spLocks noGrp="1"/>
          </p:cNvSpPr>
          <p:nvPr>
            <p:ph type="body" idx="1"/>
          </p:nvPr>
        </p:nvSpPr>
        <p:spPr>
          <a:xfrm>
            <a:off x="1381328" y="1329112"/>
            <a:ext cx="10201072" cy="4525963"/>
          </a:xfrm>
          <a:prstGeom prst="rect">
            <a:avLst/>
          </a:prstGeom>
        </p:spPr>
        <p:txBody>
          <a:bodyPr vert="horz" lIns="68589" tIns="34295" rIns="68589" bIns="3429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032000" y="6352810"/>
            <a:ext cx="2844800" cy="365125"/>
          </a:xfrm>
          <a:prstGeom prst="rect">
            <a:avLst/>
          </a:prstGeom>
        </p:spPr>
        <p:txBody>
          <a:bodyPr vert="horz" lIns="68589" tIns="34295" rIns="68589" bIns="34295" rtlCol="0" anchor="ctr"/>
          <a:lstStyle>
            <a:lvl1pPr algn="l">
              <a:defRPr sz="1200" b="0" i="0">
                <a:solidFill>
                  <a:schemeClr val="tx1">
                    <a:tint val="75000"/>
                  </a:schemeClr>
                </a:solidFill>
                <a:latin typeface="Calibri Light"/>
                <a:cs typeface="Calibri Light"/>
              </a:defRPr>
            </a:lvl1pPr>
          </a:lstStyle>
          <a:p>
            <a:fld id="{51CBD5B1-B4C8-4660-8778-F771D67263A1}" type="datetimeFigureOut">
              <a:rPr lang="en-GB" smtClean="0"/>
              <a:t>06/03/2019</a:t>
            </a:fld>
            <a:endParaRPr lang="en-GB"/>
          </a:p>
        </p:txBody>
      </p:sp>
      <p:sp>
        <p:nvSpPr>
          <p:cNvPr id="5" name="Footer Placeholder 4"/>
          <p:cNvSpPr>
            <a:spLocks noGrp="1"/>
          </p:cNvSpPr>
          <p:nvPr>
            <p:ph type="ftr" sz="quarter" idx="3"/>
          </p:nvPr>
        </p:nvSpPr>
        <p:spPr>
          <a:xfrm>
            <a:off x="4876800" y="6352810"/>
            <a:ext cx="3860800" cy="365125"/>
          </a:xfrm>
          <a:prstGeom prst="rect">
            <a:avLst/>
          </a:prstGeom>
        </p:spPr>
        <p:txBody>
          <a:bodyPr vert="horz" lIns="68589" tIns="34295" rIns="68589" bIns="34295" rtlCol="0" anchor="ctr"/>
          <a:lstStyle>
            <a:lvl1pPr algn="ctr">
              <a:defRPr sz="1200" b="0" i="0">
                <a:solidFill>
                  <a:schemeClr val="tx1">
                    <a:tint val="75000"/>
                  </a:schemeClr>
                </a:solidFill>
                <a:latin typeface="Calibri Light"/>
                <a:cs typeface="Calibri Light"/>
              </a:defRPr>
            </a:lvl1pPr>
          </a:lstStyle>
          <a:p>
            <a:endParaRPr lang="en-GB"/>
          </a:p>
        </p:txBody>
      </p:sp>
      <p:sp>
        <p:nvSpPr>
          <p:cNvPr id="6" name="Slide Number Placeholder 5"/>
          <p:cNvSpPr>
            <a:spLocks noGrp="1"/>
          </p:cNvSpPr>
          <p:nvPr>
            <p:ph type="sldNum" sz="quarter" idx="4"/>
          </p:nvPr>
        </p:nvSpPr>
        <p:spPr>
          <a:xfrm>
            <a:off x="8737601" y="6352810"/>
            <a:ext cx="2844800" cy="365125"/>
          </a:xfrm>
          <a:prstGeom prst="rect">
            <a:avLst/>
          </a:prstGeom>
        </p:spPr>
        <p:txBody>
          <a:bodyPr vert="horz" lIns="68589" tIns="34295" rIns="68589" bIns="34295" rtlCol="0" anchor="ctr"/>
          <a:lstStyle>
            <a:lvl1pPr algn="r">
              <a:defRPr sz="1200" b="0" i="0">
                <a:solidFill>
                  <a:schemeClr val="tx1">
                    <a:tint val="75000"/>
                  </a:schemeClr>
                </a:solidFill>
                <a:latin typeface="Calibri Light"/>
                <a:cs typeface="Calibri Light"/>
              </a:defRPr>
            </a:lvl1pPr>
          </a:lstStyle>
          <a:p>
            <a:fld id="{E5B7026F-9B56-4036-A0FA-2DEF8E150B85}" type="slidenum">
              <a:rPr lang="en-GB" smtClean="0"/>
              <a:t>‹#›</a:t>
            </a:fld>
            <a:endParaRPr lang="en-GB"/>
          </a:p>
        </p:txBody>
      </p:sp>
      <p:pic>
        <p:nvPicPr>
          <p:cNvPr id="8" name="Picture 7">
            <a:extLst>
              <a:ext uri="{FF2B5EF4-FFF2-40B4-BE49-F238E27FC236}">
                <a16:creationId xmlns:a16="http://schemas.microsoft.com/office/drawing/2014/main" id="{5718AD94-D98E-DE46-B64D-D8A8DAC960D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77485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457250" rtl="0" eaLnBrk="1" latinLnBrk="0" hangingPunct="1">
        <a:spcBef>
          <a:spcPct val="0"/>
        </a:spcBef>
        <a:buNone/>
        <a:defRPr sz="3733" b="0" i="0" kern="1200">
          <a:solidFill>
            <a:schemeClr val="tx1"/>
          </a:solidFill>
          <a:latin typeface="Calibri Light"/>
          <a:ea typeface="+mj-ea"/>
          <a:cs typeface="Calibri Light"/>
        </a:defRPr>
      </a:lvl1pPr>
    </p:titleStyle>
    <p:bodyStyle>
      <a:lvl1pPr marL="342937" indent="-342937" algn="l" defTabSz="457250" rtl="0" eaLnBrk="1" latinLnBrk="0" hangingPunct="1">
        <a:spcBef>
          <a:spcPct val="20000"/>
        </a:spcBef>
        <a:buClr>
          <a:schemeClr val="accent2"/>
        </a:buClr>
        <a:buFont typeface="Arial"/>
        <a:buChar char="•"/>
        <a:defRPr sz="3200" b="0" i="0" kern="1200">
          <a:solidFill>
            <a:schemeClr val="tx1"/>
          </a:solidFill>
          <a:latin typeface="Calibri Light"/>
          <a:ea typeface="+mn-ea"/>
          <a:cs typeface="Calibri Light"/>
        </a:defRPr>
      </a:lvl1pPr>
      <a:lvl2pPr marL="743031" indent="-285781" algn="l" defTabSz="457250" rtl="0" eaLnBrk="1" latinLnBrk="0" hangingPunct="1">
        <a:spcBef>
          <a:spcPct val="20000"/>
        </a:spcBef>
        <a:buClr>
          <a:schemeClr val="accent2"/>
        </a:buClr>
        <a:buFont typeface="Arial"/>
        <a:buChar char="–"/>
        <a:defRPr sz="2800" b="0" i="0" kern="1200">
          <a:solidFill>
            <a:schemeClr val="tx1"/>
          </a:solidFill>
          <a:latin typeface="Calibri Light"/>
          <a:ea typeface="+mn-ea"/>
          <a:cs typeface="Calibri Light"/>
        </a:defRPr>
      </a:lvl2pPr>
      <a:lvl3pPr marL="1143123" indent="-228625" algn="l" defTabSz="457250" rtl="0" eaLnBrk="1" latinLnBrk="0" hangingPunct="1">
        <a:spcBef>
          <a:spcPct val="20000"/>
        </a:spcBef>
        <a:buClr>
          <a:schemeClr val="accent2"/>
        </a:buClr>
        <a:buFont typeface="Arial"/>
        <a:buChar char="•"/>
        <a:defRPr sz="2400" b="0" i="0" kern="1200">
          <a:solidFill>
            <a:schemeClr val="tx1"/>
          </a:solidFill>
          <a:latin typeface="Calibri Light"/>
          <a:ea typeface="+mn-ea"/>
          <a:cs typeface="Calibri Light"/>
        </a:defRPr>
      </a:lvl3pPr>
      <a:lvl4pPr marL="1600373" indent="-228625" algn="l" defTabSz="457250" rtl="0" eaLnBrk="1" latinLnBrk="0" hangingPunct="1">
        <a:spcBef>
          <a:spcPct val="20000"/>
        </a:spcBef>
        <a:buClr>
          <a:schemeClr val="accent2"/>
        </a:buClr>
        <a:buFont typeface="Arial"/>
        <a:buChar char="–"/>
        <a:defRPr sz="2000" b="0" i="0" kern="1200">
          <a:solidFill>
            <a:schemeClr val="tx1"/>
          </a:solidFill>
          <a:latin typeface="Calibri Light"/>
          <a:ea typeface="+mn-ea"/>
          <a:cs typeface="Calibri Light"/>
        </a:defRPr>
      </a:lvl4pPr>
      <a:lvl5pPr marL="2057623" indent="-228625" algn="l" defTabSz="457250" rtl="0" eaLnBrk="1" latinLnBrk="0" hangingPunct="1">
        <a:spcBef>
          <a:spcPct val="20000"/>
        </a:spcBef>
        <a:buClr>
          <a:schemeClr val="accent2"/>
        </a:buClr>
        <a:buFont typeface="Arial"/>
        <a:buChar char="»"/>
        <a:defRPr sz="2000" b="0" i="0" kern="1200">
          <a:solidFill>
            <a:schemeClr val="tx1"/>
          </a:solidFill>
          <a:latin typeface="Calibri Light"/>
          <a:ea typeface="+mn-ea"/>
          <a:cs typeface="Calibri Light"/>
        </a:defRPr>
      </a:lvl5pPr>
      <a:lvl6pPr marL="2514872" indent="-228625" algn="l" defTabSz="457250" rtl="0" eaLnBrk="1" latinLnBrk="0" hangingPunct="1">
        <a:spcBef>
          <a:spcPct val="20000"/>
        </a:spcBef>
        <a:buFont typeface="Arial"/>
        <a:buChar char="•"/>
        <a:defRPr sz="2000" kern="1200">
          <a:solidFill>
            <a:schemeClr val="tx1"/>
          </a:solidFill>
          <a:latin typeface="+mn-lt"/>
          <a:ea typeface="+mn-ea"/>
          <a:cs typeface="+mn-cs"/>
        </a:defRPr>
      </a:lvl6pPr>
      <a:lvl7pPr marL="2972122" indent="-228625" algn="l" defTabSz="457250" rtl="0" eaLnBrk="1" latinLnBrk="0" hangingPunct="1">
        <a:spcBef>
          <a:spcPct val="20000"/>
        </a:spcBef>
        <a:buFont typeface="Arial"/>
        <a:buChar char="•"/>
        <a:defRPr sz="2000" kern="1200">
          <a:solidFill>
            <a:schemeClr val="tx1"/>
          </a:solidFill>
          <a:latin typeface="+mn-lt"/>
          <a:ea typeface="+mn-ea"/>
          <a:cs typeface="+mn-cs"/>
        </a:defRPr>
      </a:lvl7pPr>
      <a:lvl8pPr marL="3429372" indent="-228625" algn="l" defTabSz="457250" rtl="0" eaLnBrk="1" latinLnBrk="0" hangingPunct="1">
        <a:spcBef>
          <a:spcPct val="20000"/>
        </a:spcBef>
        <a:buFont typeface="Arial"/>
        <a:buChar char="•"/>
        <a:defRPr sz="2000" kern="1200">
          <a:solidFill>
            <a:schemeClr val="tx1"/>
          </a:solidFill>
          <a:latin typeface="+mn-lt"/>
          <a:ea typeface="+mn-ea"/>
          <a:cs typeface="+mn-cs"/>
        </a:defRPr>
      </a:lvl8pPr>
      <a:lvl9pPr marL="3886621" indent="-228625" algn="l" defTabSz="45725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50" rtl="0" eaLnBrk="1" latinLnBrk="0" hangingPunct="1">
        <a:defRPr sz="1867" kern="1200">
          <a:solidFill>
            <a:schemeClr val="tx1"/>
          </a:solidFill>
          <a:latin typeface="+mn-lt"/>
          <a:ea typeface="+mn-ea"/>
          <a:cs typeface="+mn-cs"/>
        </a:defRPr>
      </a:lvl1pPr>
      <a:lvl2pPr marL="457250" algn="l" defTabSz="457250" rtl="0" eaLnBrk="1" latinLnBrk="0" hangingPunct="1">
        <a:defRPr sz="1867" kern="1200">
          <a:solidFill>
            <a:schemeClr val="tx1"/>
          </a:solidFill>
          <a:latin typeface="+mn-lt"/>
          <a:ea typeface="+mn-ea"/>
          <a:cs typeface="+mn-cs"/>
        </a:defRPr>
      </a:lvl2pPr>
      <a:lvl3pPr marL="914498" algn="l" defTabSz="457250" rtl="0" eaLnBrk="1" latinLnBrk="0" hangingPunct="1">
        <a:defRPr sz="1867" kern="1200">
          <a:solidFill>
            <a:schemeClr val="tx1"/>
          </a:solidFill>
          <a:latin typeface="+mn-lt"/>
          <a:ea typeface="+mn-ea"/>
          <a:cs typeface="+mn-cs"/>
        </a:defRPr>
      </a:lvl3pPr>
      <a:lvl4pPr marL="1371748" algn="l" defTabSz="457250" rtl="0" eaLnBrk="1" latinLnBrk="0" hangingPunct="1">
        <a:defRPr sz="1867" kern="1200">
          <a:solidFill>
            <a:schemeClr val="tx1"/>
          </a:solidFill>
          <a:latin typeface="+mn-lt"/>
          <a:ea typeface="+mn-ea"/>
          <a:cs typeface="+mn-cs"/>
        </a:defRPr>
      </a:lvl4pPr>
      <a:lvl5pPr marL="1828998" algn="l" defTabSz="457250" rtl="0" eaLnBrk="1" latinLnBrk="0" hangingPunct="1">
        <a:defRPr sz="1867" kern="1200">
          <a:solidFill>
            <a:schemeClr val="tx1"/>
          </a:solidFill>
          <a:latin typeface="+mn-lt"/>
          <a:ea typeface="+mn-ea"/>
          <a:cs typeface="+mn-cs"/>
        </a:defRPr>
      </a:lvl5pPr>
      <a:lvl6pPr marL="2286248" algn="l" defTabSz="457250" rtl="0" eaLnBrk="1" latinLnBrk="0" hangingPunct="1">
        <a:defRPr sz="1867" kern="1200">
          <a:solidFill>
            <a:schemeClr val="tx1"/>
          </a:solidFill>
          <a:latin typeface="+mn-lt"/>
          <a:ea typeface="+mn-ea"/>
          <a:cs typeface="+mn-cs"/>
        </a:defRPr>
      </a:lvl6pPr>
      <a:lvl7pPr marL="2743497" algn="l" defTabSz="457250" rtl="0" eaLnBrk="1" latinLnBrk="0" hangingPunct="1">
        <a:defRPr sz="1867" kern="1200">
          <a:solidFill>
            <a:schemeClr val="tx1"/>
          </a:solidFill>
          <a:latin typeface="+mn-lt"/>
          <a:ea typeface="+mn-ea"/>
          <a:cs typeface="+mn-cs"/>
        </a:defRPr>
      </a:lvl7pPr>
      <a:lvl8pPr marL="3200747" algn="l" defTabSz="457250" rtl="0" eaLnBrk="1" latinLnBrk="0" hangingPunct="1">
        <a:defRPr sz="1867" kern="1200">
          <a:solidFill>
            <a:schemeClr val="tx1"/>
          </a:solidFill>
          <a:latin typeface="+mn-lt"/>
          <a:ea typeface="+mn-ea"/>
          <a:cs typeface="+mn-cs"/>
        </a:defRPr>
      </a:lvl8pPr>
      <a:lvl9pPr marL="3657997" algn="l" defTabSz="457250"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70.xml"/><Relationship Id="rId13" Type="http://schemas.openxmlformats.org/officeDocument/2006/relationships/tags" Target="../tags/tag175.xml"/><Relationship Id="rId18" Type="http://schemas.openxmlformats.org/officeDocument/2006/relationships/tags" Target="../tags/tag180.xml"/><Relationship Id="rId3" Type="http://schemas.openxmlformats.org/officeDocument/2006/relationships/tags" Target="../tags/tag165.xml"/><Relationship Id="rId21" Type="http://schemas.openxmlformats.org/officeDocument/2006/relationships/tags" Target="../tags/tag183.xml"/><Relationship Id="rId7" Type="http://schemas.openxmlformats.org/officeDocument/2006/relationships/tags" Target="../tags/tag169.xml"/><Relationship Id="rId12" Type="http://schemas.openxmlformats.org/officeDocument/2006/relationships/tags" Target="../tags/tag174.xml"/><Relationship Id="rId17" Type="http://schemas.openxmlformats.org/officeDocument/2006/relationships/tags" Target="../tags/tag179.xml"/><Relationship Id="rId2" Type="http://schemas.openxmlformats.org/officeDocument/2006/relationships/tags" Target="../tags/tag164.xml"/><Relationship Id="rId16" Type="http://schemas.openxmlformats.org/officeDocument/2006/relationships/tags" Target="../tags/tag178.xml"/><Relationship Id="rId20" Type="http://schemas.openxmlformats.org/officeDocument/2006/relationships/tags" Target="../tags/tag182.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tags" Target="../tags/tag173.xml"/><Relationship Id="rId24" Type="http://schemas.openxmlformats.org/officeDocument/2006/relationships/slideLayout" Target="../slideLayouts/slideLayout8.xml"/><Relationship Id="rId5" Type="http://schemas.openxmlformats.org/officeDocument/2006/relationships/tags" Target="../tags/tag167.xml"/><Relationship Id="rId15" Type="http://schemas.openxmlformats.org/officeDocument/2006/relationships/tags" Target="../tags/tag177.xml"/><Relationship Id="rId23" Type="http://schemas.openxmlformats.org/officeDocument/2006/relationships/tags" Target="../tags/tag185.xml"/><Relationship Id="rId10" Type="http://schemas.openxmlformats.org/officeDocument/2006/relationships/tags" Target="../tags/tag172.xml"/><Relationship Id="rId19" Type="http://schemas.openxmlformats.org/officeDocument/2006/relationships/tags" Target="../tags/tag181.xml"/><Relationship Id="rId4" Type="http://schemas.openxmlformats.org/officeDocument/2006/relationships/tags" Target="../tags/tag166.xml"/><Relationship Id="rId9" Type="http://schemas.openxmlformats.org/officeDocument/2006/relationships/tags" Target="../tags/tag171.xml"/><Relationship Id="rId14" Type="http://schemas.openxmlformats.org/officeDocument/2006/relationships/tags" Target="../tags/tag176.xml"/><Relationship Id="rId22" Type="http://schemas.openxmlformats.org/officeDocument/2006/relationships/tags" Target="../tags/tag184.xml"/></Relationships>
</file>

<file path=ppt/slides/_rels/slide11.xml.rels><?xml version="1.0" encoding="UTF-8" standalone="yes"?>
<Relationships xmlns="http://schemas.openxmlformats.org/package/2006/relationships"><Relationship Id="rId8" Type="http://schemas.openxmlformats.org/officeDocument/2006/relationships/tags" Target="../tags/tag193.xml"/><Relationship Id="rId13" Type="http://schemas.openxmlformats.org/officeDocument/2006/relationships/tags" Target="../tags/tag198.xml"/><Relationship Id="rId18" Type="http://schemas.openxmlformats.org/officeDocument/2006/relationships/tags" Target="../tags/tag203.xml"/><Relationship Id="rId3" Type="http://schemas.openxmlformats.org/officeDocument/2006/relationships/tags" Target="../tags/tag188.xml"/><Relationship Id="rId21" Type="http://schemas.openxmlformats.org/officeDocument/2006/relationships/tags" Target="../tags/tag206.xml"/><Relationship Id="rId7" Type="http://schemas.openxmlformats.org/officeDocument/2006/relationships/tags" Target="../tags/tag192.xml"/><Relationship Id="rId12" Type="http://schemas.openxmlformats.org/officeDocument/2006/relationships/tags" Target="../tags/tag197.xml"/><Relationship Id="rId17" Type="http://schemas.openxmlformats.org/officeDocument/2006/relationships/tags" Target="../tags/tag202.xml"/><Relationship Id="rId2" Type="http://schemas.openxmlformats.org/officeDocument/2006/relationships/tags" Target="../tags/tag187.xml"/><Relationship Id="rId16" Type="http://schemas.openxmlformats.org/officeDocument/2006/relationships/tags" Target="../tags/tag201.xml"/><Relationship Id="rId20" Type="http://schemas.openxmlformats.org/officeDocument/2006/relationships/tags" Target="../tags/tag205.xml"/><Relationship Id="rId1" Type="http://schemas.openxmlformats.org/officeDocument/2006/relationships/tags" Target="../tags/tag186.xml"/><Relationship Id="rId6" Type="http://schemas.openxmlformats.org/officeDocument/2006/relationships/tags" Target="../tags/tag191.xml"/><Relationship Id="rId11" Type="http://schemas.openxmlformats.org/officeDocument/2006/relationships/tags" Target="../tags/tag196.xml"/><Relationship Id="rId24" Type="http://schemas.openxmlformats.org/officeDocument/2006/relationships/slideLayout" Target="../slideLayouts/slideLayout8.xml"/><Relationship Id="rId5" Type="http://schemas.openxmlformats.org/officeDocument/2006/relationships/tags" Target="../tags/tag190.xml"/><Relationship Id="rId15" Type="http://schemas.openxmlformats.org/officeDocument/2006/relationships/tags" Target="../tags/tag200.xml"/><Relationship Id="rId23" Type="http://schemas.openxmlformats.org/officeDocument/2006/relationships/tags" Target="../tags/tag208.xml"/><Relationship Id="rId10" Type="http://schemas.openxmlformats.org/officeDocument/2006/relationships/tags" Target="../tags/tag195.xml"/><Relationship Id="rId19" Type="http://schemas.openxmlformats.org/officeDocument/2006/relationships/tags" Target="../tags/tag204.xml"/><Relationship Id="rId4" Type="http://schemas.openxmlformats.org/officeDocument/2006/relationships/tags" Target="../tags/tag189.xml"/><Relationship Id="rId9" Type="http://schemas.openxmlformats.org/officeDocument/2006/relationships/tags" Target="../tags/tag194.xml"/><Relationship Id="rId14" Type="http://schemas.openxmlformats.org/officeDocument/2006/relationships/tags" Target="../tags/tag199.xml"/><Relationship Id="rId22" Type="http://schemas.openxmlformats.org/officeDocument/2006/relationships/tags" Target="../tags/tag207.xml"/></Relationships>
</file>

<file path=ppt/slides/_rels/slide12.xml.rels><?xml version="1.0" encoding="UTF-8" standalone="yes"?>
<Relationships xmlns="http://schemas.openxmlformats.org/package/2006/relationships"><Relationship Id="rId8" Type="http://schemas.openxmlformats.org/officeDocument/2006/relationships/tags" Target="../tags/tag216.xml"/><Relationship Id="rId13" Type="http://schemas.openxmlformats.org/officeDocument/2006/relationships/tags" Target="../tags/tag221.xml"/><Relationship Id="rId18" Type="http://schemas.openxmlformats.org/officeDocument/2006/relationships/tags" Target="../tags/tag226.xml"/><Relationship Id="rId3" Type="http://schemas.openxmlformats.org/officeDocument/2006/relationships/tags" Target="../tags/tag211.xml"/><Relationship Id="rId21" Type="http://schemas.openxmlformats.org/officeDocument/2006/relationships/tags" Target="../tags/tag229.xml"/><Relationship Id="rId7" Type="http://schemas.openxmlformats.org/officeDocument/2006/relationships/tags" Target="../tags/tag215.xml"/><Relationship Id="rId12" Type="http://schemas.openxmlformats.org/officeDocument/2006/relationships/tags" Target="../tags/tag220.xml"/><Relationship Id="rId17" Type="http://schemas.openxmlformats.org/officeDocument/2006/relationships/tags" Target="../tags/tag225.xml"/><Relationship Id="rId2" Type="http://schemas.openxmlformats.org/officeDocument/2006/relationships/tags" Target="../tags/tag210.xml"/><Relationship Id="rId16" Type="http://schemas.openxmlformats.org/officeDocument/2006/relationships/tags" Target="../tags/tag224.xml"/><Relationship Id="rId20" Type="http://schemas.openxmlformats.org/officeDocument/2006/relationships/tags" Target="../tags/tag228.xml"/><Relationship Id="rId1" Type="http://schemas.openxmlformats.org/officeDocument/2006/relationships/tags" Target="../tags/tag209.xml"/><Relationship Id="rId6" Type="http://schemas.openxmlformats.org/officeDocument/2006/relationships/tags" Target="../tags/tag214.xml"/><Relationship Id="rId11" Type="http://schemas.openxmlformats.org/officeDocument/2006/relationships/tags" Target="../tags/tag219.xml"/><Relationship Id="rId24" Type="http://schemas.openxmlformats.org/officeDocument/2006/relationships/slideLayout" Target="../slideLayouts/slideLayout8.xml"/><Relationship Id="rId5" Type="http://schemas.openxmlformats.org/officeDocument/2006/relationships/tags" Target="../tags/tag213.xml"/><Relationship Id="rId15" Type="http://schemas.openxmlformats.org/officeDocument/2006/relationships/tags" Target="../tags/tag223.xml"/><Relationship Id="rId23" Type="http://schemas.openxmlformats.org/officeDocument/2006/relationships/tags" Target="../tags/tag231.xml"/><Relationship Id="rId10" Type="http://schemas.openxmlformats.org/officeDocument/2006/relationships/tags" Target="../tags/tag218.xml"/><Relationship Id="rId19" Type="http://schemas.openxmlformats.org/officeDocument/2006/relationships/tags" Target="../tags/tag227.xml"/><Relationship Id="rId4" Type="http://schemas.openxmlformats.org/officeDocument/2006/relationships/tags" Target="../tags/tag212.xml"/><Relationship Id="rId9" Type="http://schemas.openxmlformats.org/officeDocument/2006/relationships/tags" Target="../tags/tag217.xml"/><Relationship Id="rId14" Type="http://schemas.openxmlformats.org/officeDocument/2006/relationships/tags" Target="../tags/tag222.xml"/><Relationship Id="rId22" Type="http://schemas.openxmlformats.org/officeDocument/2006/relationships/tags" Target="../tags/tag23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slideLayout" Target="../slideLayouts/slideLayout8.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s>
</file>

<file path=ppt/slides/_rels/slide4.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tags" Target="../tags/tag42.xml"/><Relationship Id="rId3" Type="http://schemas.openxmlformats.org/officeDocument/2006/relationships/tags" Target="../tags/tag27.xml"/><Relationship Id="rId21" Type="http://schemas.openxmlformats.org/officeDocument/2006/relationships/tags" Target="../tags/tag45.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slideLayout" Target="../slideLayouts/slideLayout8.xml"/><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tags" Target="../tags/tag47.xml"/><Relationship Id="rId10" Type="http://schemas.openxmlformats.org/officeDocument/2006/relationships/tags" Target="../tags/tag34.xml"/><Relationship Id="rId19" Type="http://schemas.openxmlformats.org/officeDocument/2006/relationships/tags" Target="../tags/tag4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tags" Target="../tags/tag46.xml"/></Relationships>
</file>

<file path=ppt/slides/_rels/slide5.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18" Type="http://schemas.openxmlformats.org/officeDocument/2006/relationships/tags" Target="../tags/tag65.xml"/><Relationship Id="rId3" Type="http://schemas.openxmlformats.org/officeDocument/2006/relationships/tags" Target="../tags/tag50.xml"/><Relationship Id="rId21" Type="http://schemas.openxmlformats.org/officeDocument/2006/relationships/tags" Target="../tags/tag68.xml"/><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tags" Target="../tags/tag64.xml"/><Relationship Id="rId2" Type="http://schemas.openxmlformats.org/officeDocument/2006/relationships/tags" Target="../tags/tag49.xml"/><Relationship Id="rId16" Type="http://schemas.openxmlformats.org/officeDocument/2006/relationships/tags" Target="../tags/tag63.xml"/><Relationship Id="rId20" Type="http://schemas.openxmlformats.org/officeDocument/2006/relationships/tags" Target="../tags/tag67.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24" Type="http://schemas.openxmlformats.org/officeDocument/2006/relationships/slideLayout" Target="../slideLayouts/slideLayout8.xml"/><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tags" Target="../tags/tag70.xml"/><Relationship Id="rId10" Type="http://schemas.openxmlformats.org/officeDocument/2006/relationships/tags" Target="../tags/tag57.xml"/><Relationship Id="rId19" Type="http://schemas.openxmlformats.org/officeDocument/2006/relationships/tags" Target="../tags/tag66.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tags" Target="../tags/tag69.xml"/></Relationships>
</file>

<file path=ppt/slides/_rels/slide6.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3" Type="http://schemas.openxmlformats.org/officeDocument/2006/relationships/tags" Target="../tags/tag73.xml"/><Relationship Id="rId21" Type="http://schemas.openxmlformats.org/officeDocument/2006/relationships/tags" Target="../tags/tag91.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tags" Target="../tags/tag90.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24" Type="http://schemas.openxmlformats.org/officeDocument/2006/relationships/slideLayout" Target="../slideLayouts/slideLayout8.xml"/><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10" Type="http://schemas.openxmlformats.org/officeDocument/2006/relationships/tags" Target="../tags/tag80.xml"/><Relationship Id="rId19" Type="http://schemas.openxmlformats.org/officeDocument/2006/relationships/tags" Target="../tags/tag89.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s>
</file>

<file path=ppt/slides/_rels/slide7.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tags" Target="../tags/tag106.xml"/><Relationship Id="rId18" Type="http://schemas.openxmlformats.org/officeDocument/2006/relationships/tags" Target="../tags/tag111.xml"/><Relationship Id="rId3" Type="http://schemas.openxmlformats.org/officeDocument/2006/relationships/tags" Target="../tags/tag96.xml"/><Relationship Id="rId21" Type="http://schemas.openxmlformats.org/officeDocument/2006/relationships/tags" Target="../tags/tag114.xml"/><Relationship Id="rId7" Type="http://schemas.openxmlformats.org/officeDocument/2006/relationships/tags" Target="../tags/tag100.xml"/><Relationship Id="rId12" Type="http://schemas.openxmlformats.org/officeDocument/2006/relationships/tags" Target="../tags/tag105.xml"/><Relationship Id="rId17" Type="http://schemas.openxmlformats.org/officeDocument/2006/relationships/tags" Target="../tags/tag110.xml"/><Relationship Id="rId2" Type="http://schemas.openxmlformats.org/officeDocument/2006/relationships/tags" Target="../tags/tag95.xml"/><Relationship Id="rId16" Type="http://schemas.openxmlformats.org/officeDocument/2006/relationships/tags" Target="../tags/tag109.xml"/><Relationship Id="rId20" Type="http://schemas.openxmlformats.org/officeDocument/2006/relationships/tags" Target="../tags/tag113.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tags" Target="../tags/tag104.xml"/><Relationship Id="rId24" Type="http://schemas.openxmlformats.org/officeDocument/2006/relationships/slideLayout" Target="../slideLayouts/slideLayout8.xml"/><Relationship Id="rId5" Type="http://schemas.openxmlformats.org/officeDocument/2006/relationships/tags" Target="../tags/tag98.xml"/><Relationship Id="rId15" Type="http://schemas.openxmlformats.org/officeDocument/2006/relationships/tags" Target="../tags/tag108.xml"/><Relationship Id="rId23" Type="http://schemas.openxmlformats.org/officeDocument/2006/relationships/tags" Target="../tags/tag116.xml"/><Relationship Id="rId10" Type="http://schemas.openxmlformats.org/officeDocument/2006/relationships/tags" Target="../tags/tag103.xml"/><Relationship Id="rId19" Type="http://schemas.openxmlformats.org/officeDocument/2006/relationships/tags" Target="../tags/tag112.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tags" Target="../tags/tag107.xml"/><Relationship Id="rId22" Type="http://schemas.openxmlformats.org/officeDocument/2006/relationships/tags" Target="../tags/tag115.xml"/></Relationships>
</file>

<file path=ppt/slides/_rels/slide8.xml.rels><?xml version="1.0" encoding="UTF-8" standalone="yes"?>
<Relationships xmlns="http://schemas.openxmlformats.org/package/2006/relationships"><Relationship Id="rId8" Type="http://schemas.openxmlformats.org/officeDocument/2006/relationships/tags" Target="../tags/tag124.xml"/><Relationship Id="rId13" Type="http://schemas.openxmlformats.org/officeDocument/2006/relationships/tags" Target="../tags/tag129.xml"/><Relationship Id="rId18" Type="http://schemas.openxmlformats.org/officeDocument/2006/relationships/tags" Target="../tags/tag134.xml"/><Relationship Id="rId3" Type="http://schemas.openxmlformats.org/officeDocument/2006/relationships/tags" Target="../tags/tag119.xml"/><Relationship Id="rId21" Type="http://schemas.openxmlformats.org/officeDocument/2006/relationships/tags" Target="../tags/tag137.xml"/><Relationship Id="rId7" Type="http://schemas.openxmlformats.org/officeDocument/2006/relationships/tags" Target="../tags/tag123.xml"/><Relationship Id="rId12" Type="http://schemas.openxmlformats.org/officeDocument/2006/relationships/tags" Target="../tags/tag128.xml"/><Relationship Id="rId17" Type="http://schemas.openxmlformats.org/officeDocument/2006/relationships/tags" Target="../tags/tag133.xml"/><Relationship Id="rId2" Type="http://schemas.openxmlformats.org/officeDocument/2006/relationships/tags" Target="../tags/tag118.xml"/><Relationship Id="rId16" Type="http://schemas.openxmlformats.org/officeDocument/2006/relationships/tags" Target="../tags/tag132.xml"/><Relationship Id="rId20" Type="http://schemas.openxmlformats.org/officeDocument/2006/relationships/tags" Target="../tags/tag136.xml"/><Relationship Id="rId1" Type="http://schemas.openxmlformats.org/officeDocument/2006/relationships/tags" Target="../tags/tag117.xml"/><Relationship Id="rId6" Type="http://schemas.openxmlformats.org/officeDocument/2006/relationships/tags" Target="../tags/tag122.xml"/><Relationship Id="rId11" Type="http://schemas.openxmlformats.org/officeDocument/2006/relationships/tags" Target="../tags/tag127.xml"/><Relationship Id="rId24" Type="http://schemas.openxmlformats.org/officeDocument/2006/relationships/slideLayout" Target="../slideLayouts/slideLayout8.xml"/><Relationship Id="rId5" Type="http://schemas.openxmlformats.org/officeDocument/2006/relationships/tags" Target="../tags/tag121.xml"/><Relationship Id="rId15" Type="http://schemas.openxmlformats.org/officeDocument/2006/relationships/tags" Target="../tags/tag131.xml"/><Relationship Id="rId23" Type="http://schemas.openxmlformats.org/officeDocument/2006/relationships/tags" Target="../tags/tag139.xml"/><Relationship Id="rId10" Type="http://schemas.openxmlformats.org/officeDocument/2006/relationships/tags" Target="../tags/tag126.xml"/><Relationship Id="rId19" Type="http://schemas.openxmlformats.org/officeDocument/2006/relationships/tags" Target="../tags/tag135.xml"/><Relationship Id="rId4" Type="http://schemas.openxmlformats.org/officeDocument/2006/relationships/tags" Target="../tags/tag120.xml"/><Relationship Id="rId9" Type="http://schemas.openxmlformats.org/officeDocument/2006/relationships/tags" Target="../tags/tag125.xml"/><Relationship Id="rId14" Type="http://schemas.openxmlformats.org/officeDocument/2006/relationships/tags" Target="../tags/tag130.xml"/><Relationship Id="rId22" Type="http://schemas.openxmlformats.org/officeDocument/2006/relationships/tags" Target="../tags/tag138.xml"/></Relationships>
</file>

<file path=ppt/slides/_rels/slide9.xml.rels><?xml version="1.0" encoding="UTF-8" standalone="yes"?>
<Relationships xmlns="http://schemas.openxmlformats.org/package/2006/relationships"><Relationship Id="rId8" Type="http://schemas.openxmlformats.org/officeDocument/2006/relationships/tags" Target="../tags/tag147.xml"/><Relationship Id="rId13" Type="http://schemas.openxmlformats.org/officeDocument/2006/relationships/tags" Target="../tags/tag152.xml"/><Relationship Id="rId18" Type="http://schemas.openxmlformats.org/officeDocument/2006/relationships/tags" Target="../tags/tag157.xml"/><Relationship Id="rId3" Type="http://schemas.openxmlformats.org/officeDocument/2006/relationships/tags" Target="../tags/tag142.xml"/><Relationship Id="rId21" Type="http://schemas.openxmlformats.org/officeDocument/2006/relationships/tags" Target="../tags/tag160.xml"/><Relationship Id="rId7" Type="http://schemas.openxmlformats.org/officeDocument/2006/relationships/tags" Target="../tags/tag146.xml"/><Relationship Id="rId12" Type="http://schemas.openxmlformats.org/officeDocument/2006/relationships/tags" Target="../tags/tag151.xml"/><Relationship Id="rId17" Type="http://schemas.openxmlformats.org/officeDocument/2006/relationships/tags" Target="../tags/tag156.xml"/><Relationship Id="rId2" Type="http://schemas.openxmlformats.org/officeDocument/2006/relationships/tags" Target="../tags/tag141.xml"/><Relationship Id="rId16" Type="http://schemas.openxmlformats.org/officeDocument/2006/relationships/tags" Target="../tags/tag155.xml"/><Relationship Id="rId20" Type="http://schemas.openxmlformats.org/officeDocument/2006/relationships/tags" Target="../tags/tag159.xml"/><Relationship Id="rId1" Type="http://schemas.openxmlformats.org/officeDocument/2006/relationships/tags" Target="../tags/tag140.xml"/><Relationship Id="rId6" Type="http://schemas.openxmlformats.org/officeDocument/2006/relationships/tags" Target="../tags/tag145.xml"/><Relationship Id="rId11" Type="http://schemas.openxmlformats.org/officeDocument/2006/relationships/tags" Target="../tags/tag150.xml"/><Relationship Id="rId24" Type="http://schemas.openxmlformats.org/officeDocument/2006/relationships/slideLayout" Target="../slideLayouts/slideLayout8.xml"/><Relationship Id="rId5" Type="http://schemas.openxmlformats.org/officeDocument/2006/relationships/tags" Target="../tags/tag144.xml"/><Relationship Id="rId15" Type="http://schemas.openxmlformats.org/officeDocument/2006/relationships/tags" Target="../tags/tag154.xml"/><Relationship Id="rId23" Type="http://schemas.openxmlformats.org/officeDocument/2006/relationships/tags" Target="../tags/tag162.xml"/><Relationship Id="rId10" Type="http://schemas.openxmlformats.org/officeDocument/2006/relationships/tags" Target="../tags/tag149.xml"/><Relationship Id="rId19" Type="http://schemas.openxmlformats.org/officeDocument/2006/relationships/tags" Target="../tags/tag158.xml"/><Relationship Id="rId4" Type="http://schemas.openxmlformats.org/officeDocument/2006/relationships/tags" Target="../tags/tag143.xml"/><Relationship Id="rId9" Type="http://schemas.openxmlformats.org/officeDocument/2006/relationships/tags" Target="../tags/tag148.xml"/><Relationship Id="rId14" Type="http://schemas.openxmlformats.org/officeDocument/2006/relationships/tags" Target="../tags/tag153.xml"/><Relationship Id="rId22" Type="http://schemas.openxmlformats.org/officeDocument/2006/relationships/tags" Target="../tags/tag1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382" y="1200168"/>
            <a:ext cx="3911601" cy="2588325"/>
          </a:xfrm>
        </p:spPr>
        <p:txBody>
          <a:bodyPr>
            <a:noAutofit/>
          </a:bodyPr>
          <a:lstStyle/>
          <a:p>
            <a:pPr algn="l"/>
            <a:r>
              <a:rPr lang="en-GB" b="1" dirty="0"/>
              <a:t>10 Employee Engagement Questions to use at your meetings</a:t>
            </a:r>
          </a:p>
        </p:txBody>
      </p:sp>
      <p:sp>
        <p:nvSpPr>
          <p:cNvPr id="3" name="Subtitle 2"/>
          <p:cNvSpPr>
            <a:spLocks noGrp="1"/>
          </p:cNvSpPr>
          <p:nvPr>
            <p:ph type="subTitle" idx="1"/>
          </p:nvPr>
        </p:nvSpPr>
        <p:spPr>
          <a:xfrm>
            <a:off x="232382" y="3788493"/>
            <a:ext cx="3911601" cy="1289346"/>
          </a:xfrm>
        </p:spPr>
        <p:txBody>
          <a:bodyPr>
            <a:normAutofit/>
          </a:bodyPr>
          <a:lstStyle/>
          <a:p>
            <a:r>
              <a:rPr lang="en-GB" sz="2800" dirty="0"/>
              <a:t>Customer Success Guide</a:t>
            </a:r>
          </a:p>
        </p:txBody>
      </p:sp>
    </p:spTree>
    <p:extLst>
      <p:ext uri="{BB962C8B-B14F-4D97-AF65-F5344CB8AC3E}">
        <p14:creationId xmlns:p14="http://schemas.microsoft.com/office/powerpoint/2010/main" val="177463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9559925" cy="1143000"/>
          </a:xfrm>
        </p:spPr>
        <p:txBody>
          <a:bodyPr>
            <a:normAutofit/>
          </a:bodyPr>
          <a:lstStyle/>
          <a:p>
            <a:r>
              <a:rPr lang="en-GB" dirty="0"/>
              <a:t>My manager inspires me.</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23661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86" y="157263"/>
            <a:ext cx="9734113" cy="1143000"/>
          </a:xfrm>
        </p:spPr>
        <p:txBody>
          <a:bodyPr>
            <a:normAutofit fontScale="90000"/>
          </a:bodyPr>
          <a:lstStyle/>
          <a:p>
            <a:r>
              <a:rPr lang="en-GB" dirty="0"/>
              <a:t>Employees in my organisation take the initiative to help other employees when the need arises.</a:t>
            </a:r>
          </a:p>
        </p:txBody>
      </p:sp>
      <p:sp>
        <p:nvSpPr>
          <p:cNvPr id="3" name="Content Placeholder 2" hidden="1"/>
          <p:cNvSpPr>
            <a:spLocks noGrp="1"/>
          </p:cNvSpPr>
          <p:nvPr>
            <p:ph type="body" idx="1"/>
          </p:nvPr>
        </p:nvSpPr>
        <p:spPr>
          <a:xfrm>
            <a:off x="1420237" y="1329112"/>
            <a:ext cx="10162288"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5" y="1329112"/>
            <a:ext cx="10347323"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dirty="0">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69965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9559926" cy="1143000"/>
          </a:xfrm>
        </p:spPr>
        <p:txBody>
          <a:bodyPr>
            <a:normAutofit/>
          </a:bodyPr>
          <a:lstStyle/>
          <a:p>
            <a:r>
              <a:rPr lang="en-GB" dirty="0"/>
              <a:t>I am proud to tell people where I work.</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50266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5" y="157263"/>
            <a:ext cx="10347325" cy="1143000"/>
          </a:xfrm>
        </p:spPr>
        <p:txBody>
          <a:bodyPr/>
          <a:lstStyle/>
          <a:p>
            <a:r>
              <a:rPr lang="en-GB" dirty="0"/>
              <a:t>Qualitative feedback</a:t>
            </a:r>
          </a:p>
        </p:txBody>
      </p:sp>
      <p:sp>
        <p:nvSpPr>
          <p:cNvPr id="3" name="Content Placeholder 2"/>
          <p:cNvSpPr>
            <a:spLocks noGrp="1"/>
          </p:cNvSpPr>
          <p:nvPr>
            <p:ph idx="1"/>
          </p:nvPr>
        </p:nvSpPr>
        <p:spPr>
          <a:xfrm>
            <a:off x="1235074" y="1329112"/>
            <a:ext cx="10587957" cy="4847099"/>
          </a:xfrm>
        </p:spPr>
        <p:txBody>
          <a:bodyPr vert="horz" lIns="68589" tIns="34295" rIns="68589" bIns="34295" rtlCol="0" anchor="t">
            <a:normAutofit fontScale="92500"/>
          </a:bodyPr>
          <a:lstStyle/>
          <a:p>
            <a:pPr marL="0" indent="0">
              <a:buNone/>
            </a:pPr>
            <a:r>
              <a:rPr lang="en-GB" dirty="0"/>
              <a:t>Don’t forget you can also utilise the </a:t>
            </a:r>
            <a:r>
              <a:rPr lang="en-GB" dirty="0" err="1"/>
              <a:t>Vevox</a:t>
            </a:r>
            <a:r>
              <a:rPr lang="en-GB" dirty="0"/>
              <a:t> Q&amp;A board in order to capture qualitative responses. Below are some examples for you to use:</a:t>
            </a:r>
          </a:p>
          <a:p>
            <a:pPr marL="342900" indent="-342900">
              <a:buClr>
                <a:srgbClr val="ED7D31"/>
              </a:buClr>
            </a:pPr>
            <a:r>
              <a:rPr lang="en-GB" dirty="0"/>
              <a:t>Choose three independent words that best describe how you feel about coming </a:t>
            </a:r>
            <a:r>
              <a:rPr lang="en-GB" dirty="0">
                <a:solidFill>
                  <a:prstClr val="black"/>
                </a:solidFill>
              </a:rPr>
              <a:t>to work. </a:t>
            </a:r>
            <a:r>
              <a:rPr lang="en-GB" sz="2400" i="1" dirty="0">
                <a:solidFill>
                  <a:prstClr val="black"/>
                </a:solidFill>
              </a:rPr>
              <a:t>(Tip: this would also work well as a word cloud poll)</a:t>
            </a:r>
            <a:endParaRPr lang="en-GB" sz="2800" dirty="0"/>
          </a:p>
          <a:p>
            <a:pPr lvl="0">
              <a:buClr>
                <a:srgbClr val="ED7D31"/>
              </a:buClr>
            </a:pPr>
            <a:r>
              <a:rPr lang="en-GB" dirty="0"/>
              <a:t>What do you enjoy most about your job?</a:t>
            </a:r>
          </a:p>
          <a:p>
            <a:pPr lvl="0">
              <a:buClr>
                <a:srgbClr val="ED7D31"/>
              </a:buClr>
            </a:pPr>
            <a:r>
              <a:rPr lang="en-GB" dirty="0"/>
              <a:t>What do you enjoy least about your job?</a:t>
            </a:r>
          </a:p>
          <a:p>
            <a:pPr marL="342900" indent="-342900">
              <a:buClr>
                <a:srgbClr val="ED7D31"/>
              </a:buClr>
            </a:pPr>
            <a:r>
              <a:rPr lang="en-GB" dirty="0"/>
              <a:t>Choose three independent words that best describe the culture of this</a:t>
            </a:r>
            <a:r>
              <a:rPr lang="en-GB" dirty="0">
                <a:solidFill>
                  <a:prstClr val="black"/>
                </a:solidFill>
              </a:rPr>
              <a:t> organisation.</a:t>
            </a:r>
            <a:r>
              <a:rPr lang="en-GB" sz="2800" dirty="0">
                <a:solidFill>
                  <a:prstClr val="black"/>
                </a:solidFill>
              </a:rPr>
              <a:t> </a:t>
            </a:r>
            <a:r>
              <a:rPr lang="en-GB" sz="2400" i="1" dirty="0">
                <a:solidFill>
                  <a:prstClr val="black"/>
                </a:solidFill>
              </a:rPr>
              <a:t>(Tip: this would also work well as a word cloud poll)</a:t>
            </a:r>
            <a:endParaRPr lang="en-GB" sz="2800" dirty="0"/>
          </a:p>
        </p:txBody>
      </p:sp>
    </p:spTree>
    <p:custDataLst>
      <p:tags r:id="rId1"/>
    </p:custDataLst>
    <p:extLst>
      <p:ext uri="{BB962C8B-B14F-4D97-AF65-F5344CB8AC3E}">
        <p14:creationId xmlns:p14="http://schemas.microsoft.com/office/powerpoint/2010/main" val="194981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626" y="157263"/>
            <a:ext cx="11008374" cy="1143000"/>
          </a:xfrm>
        </p:spPr>
        <p:txBody>
          <a:bodyPr>
            <a:normAutofit/>
          </a:bodyPr>
          <a:lstStyle/>
          <a:p>
            <a:r>
              <a:rPr lang="en-GB" sz="3200" dirty="0"/>
              <a:t>10 Employee Engagement Questions to ask at your meetings</a:t>
            </a:r>
          </a:p>
        </p:txBody>
      </p:sp>
      <p:sp>
        <p:nvSpPr>
          <p:cNvPr id="3" name="Content Placeholder 2"/>
          <p:cNvSpPr>
            <a:spLocks noGrp="1"/>
          </p:cNvSpPr>
          <p:nvPr>
            <p:ph idx="1"/>
          </p:nvPr>
        </p:nvSpPr>
        <p:spPr>
          <a:xfrm>
            <a:off x="1284048" y="1245143"/>
            <a:ext cx="10735923" cy="4800685"/>
          </a:xfrm>
        </p:spPr>
        <p:txBody>
          <a:bodyPr>
            <a:normAutofit fontScale="85000" lnSpcReduction="10000"/>
          </a:bodyPr>
          <a:lstStyle/>
          <a:p>
            <a:pPr marL="0" indent="0">
              <a:buNone/>
            </a:pPr>
            <a:r>
              <a:rPr lang="en-GB" dirty="0"/>
              <a:t>There are no ‘silver bullets’ when it comes to employee engagement surveys as all organisations are different, however the following slides contain 10 pre-programmed Vevox polling questions that will help get you started.</a:t>
            </a:r>
          </a:p>
          <a:p>
            <a:pPr marL="0" indent="0">
              <a:buNone/>
            </a:pPr>
            <a:r>
              <a:rPr lang="en-GB" dirty="0"/>
              <a:t>As these questions have been pre-programmed in Vevox you can simply copy and paste them into your presentation slide deck. You can then make any adjustments as you would with any other Vevox question.</a:t>
            </a:r>
          </a:p>
          <a:p>
            <a:pPr marL="0" indent="0">
              <a:buNone/>
            </a:pPr>
            <a:r>
              <a:rPr lang="en-GB" dirty="0"/>
              <a:t>You will notice that the result bars are set to NOT display, as in our experience most meeting organisers and presenters do not want to disclose these results live, for obvious reasons.</a:t>
            </a:r>
          </a:p>
          <a:p>
            <a:pPr marL="0" indent="0">
              <a:buNone/>
            </a:pPr>
            <a:r>
              <a:rPr lang="en-GB" dirty="0"/>
              <a:t>Also there is a ‘DATA CAPTURE – THANK YOU’ box that will automatically build once the poll is closed to let the presenter and audience know that the poll is over and that they shouldn’t expect to see the results.</a:t>
            </a:r>
          </a:p>
        </p:txBody>
      </p:sp>
    </p:spTree>
    <p:extLst>
      <p:ext uri="{BB962C8B-B14F-4D97-AF65-F5344CB8AC3E}">
        <p14:creationId xmlns:p14="http://schemas.microsoft.com/office/powerpoint/2010/main" val="149414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5" y="157263"/>
            <a:ext cx="10347325" cy="1143000"/>
          </a:xfrm>
        </p:spPr>
        <p:txBody>
          <a:bodyPr>
            <a:normAutofit/>
          </a:bodyPr>
          <a:lstStyle/>
          <a:p>
            <a:r>
              <a:rPr lang="en-GB"/>
              <a:t>I get excited about going to work.</a:t>
            </a:r>
            <a:endParaRPr lang="en-GB" dirty="0"/>
          </a:p>
        </p:txBody>
      </p:sp>
      <p:sp>
        <p:nvSpPr>
          <p:cNvPr id="3" name="Content Placeholder 2" hidden="1"/>
          <p:cNvSpPr>
            <a:spLocks noGrp="1"/>
          </p:cNvSpPr>
          <p:nvPr>
            <p:ph type="body" idx="1"/>
          </p:nvPr>
        </p:nvSpPr>
        <p:spPr>
          <a:xfrm>
            <a:off x="1235075"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50" name="Chart"/>
          <p:cNvGrpSpPr/>
          <p:nvPr>
            <p:custDataLst>
              <p:tags r:id="rId3"/>
            </p:custDataLst>
          </p:nvPr>
        </p:nvGrpSpPr>
        <p:grpSpPr>
          <a:xfrm>
            <a:off x="1235075"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19036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191" y="157263"/>
            <a:ext cx="9604808" cy="1143000"/>
          </a:xfrm>
        </p:spPr>
        <p:txBody>
          <a:bodyPr>
            <a:normAutofit/>
          </a:bodyPr>
          <a:lstStyle/>
          <a:p>
            <a:r>
              <a:rPr lang="en-GB"/>
              <a:t>I am inspired to meet my goals at work.</a:t>
            </a:r>
            <a:endParaRPr lang="en-GB" dirty="0"/>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5" y="1329112"/>
            <a:ext cx="10347324"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41514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6" y="157263"/>
            <a:ext cx="10347324" cy="1143000"/>
          </a:xfrm>
        </p:spPr>
        <p:txBody>
          <a:bodyPr>
            <a:normAutofit fontScale="90000"/>
          </a:bodyPr>
          <a:lstStyle/>
          <a:p>
            <a:r>
              <a:rPr lang="en-GB" dirty="0"/>
              <a:t>I am determined to give my best effort at work each day.</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72202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5" y="157263"/>
            <a:ext cx="10347325" cy="1143000"/>
          </a:xfrm>
        </p:spPr>
        <p:txBody>
          <a:bodyPr>
            <a:normAutofit/>
          </a:bodyPr>
          <a:lstStyle/>
          <a:p>
            <a:r>
              <a:rPr lang="en-GB" dirty="0"/>
              <a:t>I have the tools to enable me to do my job effectively.</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159667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10347326" cy="1143000"/>
          </a:xfrm>
        </p:spPr>
        <p:txBody>
          <a:bodyPr>
            <a:normAutofit fontScale="90000"/>
          </a:bodyPr>
          <a:lstStyle/>
          <a:p>
            <a:r>
              <a:rPr lang="en-GB" dirty="0"/>
              <a:t>I have the opportunity to contribute to decisions that affect me.</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dirty="0">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97403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10347326" cy="1143000"/>
          </a:xfrm>
        </p:spPr>
        <p:txBody>
          <a:bodyPr>
            <a:normAutofit/>
          </a:bodyPr>
          <a:lstStyle/>
          <a:p>
            <a:r>
              <a:rPr lang="en-GB" dirty="0"/>
              <a:t>I feel valued for the work I do.</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257914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9559926" cy="1143000"/>
          </a:xfrm>
        </p:spPr>
        <p:txBody>
          <a:bodyPr>
            <a:normAutofit fontScale="90000"/>
          </a:bodyPr>
          <a:lstStyle/>
          <a:p>
            <a:r>
              <a:rPr lang="en-GB" dirty="0"/>
              <a:t>I understand how my role contributes to achieving business outcomes.</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116819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ERSION" val="5.0"/>
  <p:tag name="PERSONS" val="&lt;?xml version=&quot;1.0&quot; encoding=&quot;utf-8&quot;?&gt;&lt;ArrayOfPerson xmlns:xsi=&quot;http://www.w3.org/2001/XMLSchema-instance&quot; xmlns:xsd=&quot;http://www.w3.org/2001/XMLSchema&quot; /&gt;"/>
  <p:tag name="PRESGUID" val="2a395bf5-fc97-4ccb-bd57-475d556a2791"/>
  <p:tag name="EDITION" val="Express"/>
</p:tagLst>
</file>

<file path=ppt/tags/tag1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0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0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0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0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0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0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0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1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1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1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1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17.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5&lt;/Value&gt;&lt;ValueAsPercentage&gt;29.411764705882352941176470590&lt;/ValueAsPercentage&gt;&lt;ValueAsPercentageString&gt;29.41%&lt;/ValueAsPercentageString&gt;&lt;PersonId&gt;0&lt;/PersonId&gt;&lt;ResponseDelay&gt;0&lt;/ResponseDelay&gt;&lt;/Response&gt;&lt;Response&gt;&lt;Index&gt;0&lt;/Index&gt;&lt;SmartcardUID&gt;0&lt;/SmartcardUID&gt;&lt;Valid&gt;false&lt;/Valid&gt;&lt;TimeStamp&gt;0001-01-01T00:00:00&lt;/TimeStamp&gt;&lt;Value&gt;1&lt;/Value&gt;&lt;ValueAsPercentage&gt;5.8823529411764705882352941200&lt;/ValueAsPercentage&gt;&lt;ValueAsPercentageString&gt;5.88%&lt;/ValueAsPercentageString&gt;&lt;PersonId&gt;0&lt;/PersonId&gt;&lt;ResponseDelay&gt;0&lt;/ResponseDelay&gt;&lt;/Response&gt;&lt;Response&gt;&lt;Index&gt;0&lt;/Index&gt;&lt;SmartcardUID&gt;0&lt;/SmartcardUID&gt;&lt;Valid&gt;false&lt;/Valid&gt;&lt;TimeStamp&gt;0001-01-01T00:00:00&lt;/TimeStamp&gt;&lt;Value&gt;3&lt;/Value&gt;&lt;ValueAsPercentage&gt;17.647058823529411764705882350&lt;/ValueAsPercentage&gt;&lt;ValueAsPercentageString&gt;17.65%&lt;/ValueAsPercentageString&gt;&lt;PersonId&gt;0&lt;/PersonId&gt;&lt;ResponseDelay&gt;0&lt;/ResponseDelay&gt;&lt;/Response&gt;&lt;Response&gt;&lt;Index&gt;0&lt;/Index&gt;&lt;SmartcardUID&gt;0&lt;/SmartcardUID&gt;&lt;Valid&gt;false&lt;/Valid&gt;&lt;TimeStamp&gt;0001-01-01T00:00:00&lt;/TimeStamp&gt;&lt;Value&gt;4&lt;/Value&gt;&lt;ValueAsPercentage&gt;23.529411764705882352941176470&lt;/ValueAsPercentage&gt;&lt;ValueAsPercentageString&gt;23.53%&lt;/ValueAsPercentageString&gt;&lt;PersonId&gt;0&lt;/PersonId&gt;&lt;ResponseDelay&gt;0&lt;/ResponseDelay&gt;&lt;/Response&gt;&lt;Response&gt;&lt;Index&gt;0&lt;/Index&gt;&lt;SmartcardUID&gt;0&lt;/SmartcardUID&gt;&lt;Valid&gt;false&lt;/Valid&gt;&lt;TimeStamp&gt;0001-01-01T00:00:00&lt;/TimeStamp&gt;&lt;Value&gt;4&lt;/Value&gt;&lt;ValueAsPercentage&gt;23.529411764705882352941176470&lt;/ValueAsPercentage&gt;&lt;ValueAsPercentageString&gt;23.53%&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93e926a7-54ad-449f-bc70-e07cfa8fa3f9&lt;/GUID&gt;&lt;Name /&gt;&lt;Text&gt;I feel valued for the work I do.&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82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8&lt;/int&gt;"/>
  <p:tag name="MEETOO" val="2a395bf5-fc97-4ccb-bd57-475d556a2791"/>
</p:tagLst>
</file>

<file path=ppt/tags/tag118.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19.xml><?xml version="1.0" encoding="utf-8"?>
<p:tagLst xmlns:a="http://schemas.openxmlformats.org/drawingml/2006/main" xmlns:r="http://schemas.openxmlformats.org/officeDocument/2006/relationships" xmlns:p="http://schemas.openxmlformats.org/presentationml/2006/main">
  <p:tag name="QUESTIONGUID" val="93e926a7-54ad-449f-bc70-e07cfa8fa3f9"/>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0056bf33-b879-485e-a36f-fad52e128df5&lt;/GUID&gt;&lt;Name /&gt;&lt;ScreenPosition&gt;BottomRight&lt;/ScreenPosition&gt;&lt;BorderThickness&gt;10&lt;/BorderThickness&gt;&lt;Top&gt;104.654488&lt;/Top&gt;&lt;Left&gt;97.24992&lt;/Left&gt;&lt;Height&gt;351.6885&lt;/Height&gt;&lt;Width&gt;814.75&lt;/Width&gt;&lt;/ShapeDetails&gt;"/>
</p:tagLst>
</file>

<file path=ppt/tags/tag1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867&lt;/Left&gt;&lt;Height&gt;28.930315&lt;/Height&gt;&lt;Width&gt;722.0288&lt;/Width&gt;&lt;/ShapeDetails&gt;"/>
</p:tagLst>
</file>

<file path=ppt/tags/tag12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2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2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2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2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2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3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3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0.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2&lt;/Value&gt;&lt;ValueAsPercentage&gt;20.0&lt;/ValueAsPercentage&gt;&lt;ValueAsPercentageString&gt;2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5&lt;/Value&gt;&lt;ValueAsPercentage&gt;50.0&lt;/ValueAsPercentage&gt;&lt;ValueAsPercentageString&gt;50%&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a0bb564f-b6fd-4f31-ad61-756eaf6e3bc3&lt;/GUID&gt;&lt;Name /&gt;&lt;Text&gt;I understand how my role contributes to achieving business outcomes.&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16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81&lt;/int&gt;"/>
  <p:tag name="MEETOO" val="2a395bf5-fc97-4ccb-bd57-475d556a2791"/>
</p:tagLst>
</file>

<file path=ppt/tags/tag141.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42.xml><?xml version="1.0" encoding="utf-8"?>
<p:tagLst xmlns:a="http://schemas.openxmlformats.org/drawingml/2006/main" xmlns:r="http://schemas.openxmlformats.org/officeDocument/2006/relationships" xmlns:p="http://schemas.openxmlformats.org/presentationml/2006/main">
  <p:tag name="QUESTIONGUID" val="a0bb564f-b6fd-4f31-ad61-756eaf6e3bc3"/>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7887dfc0-cb26-4458-b354-a4986d2da941&lt;/GUID&gt;&lt;Name /&gt;&lt;ScreenPosition&gt;BottomRight&lt;/ScreenPosition&gt;&lt;BorderThickness&gt;10&lt;/BorderThickness&gt;&lt;Top&gt;104.654488&lt;/Top&gt;&lt;Left&gt;97.24992&lt;/Left&gt;&lt;Height&gt;351.6885&lt;/Height&gt;&lt;Width&gt;814.75&lt;/Width&gt;&lt;/ShapeDetails&gt;"/>
</p:tagLst>
</file>

<file path=ppt/tags/tag14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4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4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4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4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5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5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5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5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5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867&lt;/Left&gt;&lt;Height&gt;28.930315&lt;/Height&gt;&lt;Width&gt;722.0288&lt;/Width&gt;&lt;/ShapeDetails&gt;"/>
</p:tagLst>
</file>

<file path=ppt/tags/tag16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63.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lt;/Value&gt;&lt;ValueAsPercentage&gt;7.1428571428571428571428571400&lt;/ValueAsPercentage&gt;&lt;ValueAsPercentageString&gt;7.14%&lt;/ValueAsPercentageString&gt;&lt;PersonId&gt;0&lt;/PersonId&gt;&lt;ResponseDelay&gt;0&lt;/ResponseDelay&gt;&lt;/Response&gt;&lt;Response&gt;&lt;Index&gt;0&lt;/Index&gt;&lt;SmartcardUID&gt;0&lt;/SmartcardUID&gt;&lt;Valid&gt;false&lt;/Valid&gt;&lt;TimeStamp&gt;0001-01-01T00:00:00&lt;/TimeStamp&gt;&lt;Value&gt;4&lt;/Value&gt;&lt;ValueAsPercentage&gt;28.571428571428571428571428570&lt;/ValueAsPercentage&gt;&lt;ValueAsPercentageString&gt;28.57%&lt;/ValueAsPercentageString&gt;&lt;PersonId&gt;0&lt;/PersonId&gt;&lt;ResponseDelay&gt;0&lt;/ResponseDelay&gt;&lt;/Response&gt;&lt;Response&gt;&lt;Index&gt;0&lt;/Index&gt;&lt;SmartcardUID&gt;0&lt;/SmartcardUID&gt;&lt;Valid&gt;false&lt;/Valid&gt;&lt;TimeStamp&gt;0001-01-01T00:00:00&lt;/TimeStamp&gt;&lt;Value&gt;6&lt;/Value&gt;&lt;ValueAsPercentage&gt;42.857142857142857142857142860&lt;/ValueAsPercentage&gt;&lt;ValueAsPercentageString&gt;42.86%&lt;/ValueAsPercentageString&gt;&lt;PersonId&gt;0&lt;/PersonId&gt;&lt;ResponseDelay&gt;0&lt;/ResponseDelay&gt;&lt;/Response&gt;&lt;Response&gt;&lt;Index&gt;0&lt;/Index&gt;&lt;SmartcardUID&gt;0&lt;/SmartcardUID&gt;&lt;Valid&gt;false&lt;/Valid&gt;&lt;TimeStamp&gt;0001-01-01T00:00:00&lt;/TimeStamp&gt;&lt;Value&gt;2&lt;/Value&gt;&lt;ValueAsPercentage&gt;14.285714285714285714285714290&lt;/ValueAsPercentage&gt;&lt;ValueAsPercentageString&gt;14.29%&lt;/ValueAsPercentageString&gt;&lt;PersonId&gt;0&lt;/PersonId&gt;&lt;ResponseDelay&gt;0&lt;/ResponseDelay&gt;&lt;/Response&gt;&lt;Response&gt;&lt;Index&gt;0&lt;/Index&gt;&lt;SmartcardUID&gt;0&lt;/SmartcardUID&gt;&lt;Valid&gt;false&lt;/Valid&gt;&lt;TimeStamp&gt;0001-01-01T00:00:00&lt;/TimeStamp&gt;&lt;Value&gt;1&lt;/Value&gt;&lt;ValueAsPercentage&gt;7.1428571428571428571428571400&lt;/ValueAsPercentage&gt;&lt;ValueAsPercentageString&gt;7.14%&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b2faea3-e74a-4615-a564-8976883402e8&lt;/GUID&gt;&lt;Name /&gt;&lt;Text&gt;My manager inspires me.&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525&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4&lt;/int&gt;"/>
  <p:tag name="MEETOO" val="2a395bf5-fc97-4ccb-bd57-475d556a2791"/>
</p:tagLst>
</file>

<file path=ppt/tags/tag164.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65.xml><?xml version="1.0" encoding="utf-8"?>
<p:tagLst xmlns:a="http://schemas.openxmlformats.org/drawingml/2006/main" xmlns:r="http://schemas.openxmlformats.org/officeDocument/2006/relationships" xmlns:p="http://schemas.openxmlformats.org/presentationml/2006/main">
  <p:tag name="QUESTIONGUID" val="0b2faea3-e74a-4615-a564-8976883402e8"/>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c6f4c26d-92ba-439a-951e-0d72abe338dc&lt;/GUID&gt;&lt;Name /&gt;&lt;ScreenPosition&gt;BottomRight&lt;/ScreenPosition&gt;&lt;BorderThickness&gt;10&lt;/BorderThickness&gt;&lt;Top&gt;104.654488&lt;/Top&gt;&lt;Left&gt;97.24992&lt;/Left&gt;&lt;Height&gt;351.6885&lt;/Height&gt;&lt;Width&gt;814.75&lt;/Width&gt;&lt;/ShapeDetails&gt;"/>
</p:tagLst>
</file>

<file path=ppt/tags/tag16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6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7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7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7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7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7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7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8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8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86.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1&lt;/Value&gt;&lt;ValueAsPercentage&gt;32.352941176470588235294117650&lt;/ValueAsPercentage&gt;&lt;ValueAsPercentageString&gt;32.35%&lt;/ValueAsPercentageString&gt;&lt;PersonId&gt;0&lt;/PersonId&gt;&lt;ResponseDelay&gt;0&lt;/ResponseDelay&gt;&lt;/Response&gt;&lt;Response&gt;&lt;Index&gt;0&lt;/Index&gt;&lt;SmartcardUID&gt;0&lt;/SmartcardUID&gt;&lt;Valid&gt;false&lt;/Valid&gt;&lt;TimeStamp&gt;0001-01-01T00:00:00&lt;/TimeStamp&gt;&lt;Value&gt;4&lt;/Value&gt;&lt;ValueAsPercentage&gt;11.764705882352941176470588240&lt;/ValueAsPercentage&gt;&lt;ValueAsPercentageString&gt;11.76%&lt;/ValueAsPercentageString&gt;&lt;PersonId&gt;0&lt;/PersonId&gt;&lt;ResponseDelay&gt;0&lt;/ResponseDelay&gt;&lt;/Response&gt;&lt;Response&gt;&lt;Index&gt;0&lt;/Index&gt;&lt;SmartcardUID&gt;0&lt;/SmartcardUID&gt;&lt;Valid&gt;false&lt;/Valid&gt;&lt;TimeStamp&gt;0001-01-01T00:00:00&lt;/TimeStamp&gt;&lt;Value&gt;6&lt;/Value&gt;&lt;ValueAsPercentage&gt;17.647058823529411764705882350&lt;/ValueAsPercentage&gt;&lt;ValueAsPercentageString&gt;17.65%&lt;/ValueAsPercentageString&gt;&lt;PersonId&gt;0&lt;/PersonId&gt;&lt;ResponseDelay&gt;0&lt;/ResponseDelay&gt;&lt;/Response&gt;&lt;Response&gt;&lt;Index&gt;0&lt;/Index&gt;&lt;SmartcardUID&gt;0&lt;/SmartcardUID&gt;&lt;Valid&gt;false&lt;/Valid&gt;&lt;TimeStamp&gt;0001-01-01T00:00:00&lt;/TimeStamp&gt;&lt;Value&gt;7&lt;/Value&gt;&lt;ValueAsPercentage&gt;20.588235294117647058823529410&lt;/ValueAsPercentage&gt;&lt;ValueAsPercentageString&gt;20.59%&lt;/ValueAsPercentageString&gt;&lt;PersonId&gt;0&lt;/PersonId&gt;&lt;ResponseDelay&gt;0&lt;/ResponseDelay&gt;&lt;/Response&gt;&lt;Response&gt;&lt;Index&gt;0&lt;/Index&gt;&lt;SmartcardUID&gt;0&lt;/SmartcardUID&gt;&lt;Valid&gt;false&lt;/Valid&gt;&lt;TimeStamp&gt;0001-01-01T00:00:00&lt;/TimeStamp&gt;&lt;Value&gt;6&lt;/Value&gt;&lt;ValueAsPercentage&gt;17.647058823529411764705882350&lt;/ValueAsPercentage&gt;&lt;ValueAsPercentageString&gt;17.65%&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45315e7e-f7b3-4a36-a970-e3cebf4154b9&lt;/GUID&gt;&lt;Name /&gt;&lt;Text&gt;Employees in my organisation take the initiative to help other employees when the need arises.&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3547&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3&lt;/int&gt;"/>
  <p:tag name="MEETOO" val="2a395bf5-fc97-4ccb-bd57-475d556a2791"/>
</p:tagLst>
</file>

<file path=ppt/tags/tag187.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88.xml><?xml version="1.0" encoding="utf-8"?>
<p:tagLst xmlns:a="http://schemas.openxmlformats.org/drawingml/2006/main" xmlns:r="http://schemas.openxmlformats.org/officeDocument/2006/relationships" xmlns:p="http://schemas.openxmlformats.org/presentationml/2006/main">
  <p:tag name="QUESTIONGUID" val="45315e7e-f7b3-4a36-a970-e3cebf4154b9"/>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827d3e53-8518-4603-9294-e72f63c72eb7&lt;/GUID&gt;&lt;Name /&gt;&lt;ScreenPosition&gt;BottomRight&lt;/ScreenPosition&gt;&lt;BorderThickness&gt;10&lt;/BorderThickness&gt;&lt;Top&gt;104.654488&lt;/Top&gt;&lt;Left&gt;111.829681&lt;/Left&gt;&lt;Height&gt;351.6885&lt;/Height&gt;&lt;Width&gt;800.170166&lt;/Width&gt;&lt;/ShapeDetails&gt;"/>
</p:tagLst>
</file>

<file path=ppt/tags/tag18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56.890549&lt;/Left&gt;&lt;Height&gt;28.930315&lt;/Height&gt;&lt;Width&gt;709.1082&lt;/Width&gt;&lt;/ShapeDetails&gt;"/>
</p:tagLst>
</file>

<file path=ppt/tags/tag19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56.890549&lt;/Left&gt;&lt;Height&gt;28.930315&lt;/Height&gt;&lt;Width&gt;709.1082&lt;/Width&gt;&lt;/ShapeDetails&gt;"/>
</p:tagLst>
</file>

<file path=ppt/tags/tag19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23.076923076923076923076923080&lt;/ValueAsPercentage&gt;&lt;ValueAsPercentageString&gt;23.08%&lt;/ValueAsPercentageString&gt;&lt;PersonId&gt;0&lt;/PersonId&gt;&lt;ResponseDelay&gt;0&lt;/ResponseDelay&gt;&lt;/Response&gt;&lt;Response&gt;&lt;Index&gt;0&lt;/Index&gt;&lt;SmartcardUID&gt;0&lt;/SmartcardUID&gt;&lt;Valid&gt;false&lt;/Valid&gt;&lt;TimeStamp&gt;0001-01-01T00:00:00&lt;/TimeStamp&gt;&lt;Value&gt;4&lt;/Value&gt;&lt;ValueAsPercentage&gt;30.769230769230769230769230770&lt;/ValueAsPercentage&gt;&lt;ValueAsPercentageString&gt;30.77%&lt;/ValueAsPercentageString&gt;&lt;PersonId&gt;0&lt;/PersonId&gt;&lt;ResponseDelay&gt;0&lt;/ResponseDelay&gt;&lt;/Response&gt;&lt;Response&gt;&lt;Index&gt;0&lt;/Index&gt;&lt;SmartcardUID&gt;0&lt;/SmartcardUID&gt;&lt;Valid&gt;false&lt;/Valid&gt;&lt;TimeStamp&gt;0001-01-01T00:00:00&lt;/TimeStamp&gt;&lt;Value&gt;3&lt;/Value&gt;&lt;ValueAsPercentage&gt;23.076923076923076923076923080&lt;/ValueAsPercentage&gt;&lt;ValueAsPercentageString&gt;23.08%&lt;/ValueAsPercentageString&gt;&lt;PersonId&gt;0&lt;/PersonId&gt;&lt;ResponseDelay&gt;0&lt;/ResponseDelay&gt;&lt;/Response&gt;&lt;Response&gt;&lt;Index&gt;0&lt;/Index&gt;&lt;SmartcardUID&gt;0&lt;/SmartcardUID&gt;&lt;Valid&gt;false&lt;/Valid&gt;&lt;TimeStamp&gt;0001-01-01T00:00:00&lt;/TimeStamp&gt;&lt;Value&gt;1&lt;/Value&gt;&lt;ValueAsPercentage&gt;7.6923076923076923076923076900&lt;/ValueAsPercentage&gt;&lt;ValueAsPercentageString&gt;7.69%&lt;/ValueAsPercentageString&gt;&lt;PersonId&gt;0&lt;/PersonId&gt;&lt;ResponseDelay&gt;0&lt;/ResponseDelay&gt;&lt;/Response&gt;&lt;Response&gt;&lt;Index&gt;0&lt;/Index&gt;&lt;SmartcardUID&gt;0&lt;/SmartcardUID&gt;&lt;Valid&gt;false&lt;/Valid&gt;&lt;TimeStamp&gt;0001-01-01T00:00:00&lt;/TimeStamp&gt;&lt;Value&gt;2&lt;/Value&gt;&lt;ValueAsPercentage&gt;15.384615384615384615384615380&lt;/ValueAsPercentage&gt;&lt;ValueAsPercentageString&gt;15.38%&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eab1da2-4653-4cf4-9adb-a1188c2d60ad&lt;/GUID&gt;&lt;Name /&gt;&lt;Text&gt;I get excited about going to work.&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398&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62&lt;/int&gt;"/>
  <p:tag name="MEETOO" val="2a395bf5-fc97-4ccb-bd57-475d556a2791"/>
</p:tagLst>
</file>

<file path=ppt/tags/tag2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867&lt;/Left&gt;&lt;Height&gt;28.930315&lt;/Height&gt;&lt;Width&gt;722.0288&lt;/Width&gt;&lt;/ShapeDetails&gt;"/>
</p:tagLst>
</file>

<file path=ppt/tags/tag20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56.890549&lt;/Left&gt;&lt;Height&gt;28.930315&lt;/Height&gt;&lt;Width&gt;709.1082&lt;/Width&gt;&lt;/ShapeDetails&gt;"/>
</p:tagLst>
</file>

<file path=ppt/tags/tag20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0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0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56.890549&lt;/Left&gt;&lt;Height&gt;28.930315&lt;/Height&gt;&lt;Width&gt;709.1082&lt;/Width&gt;&lt;/ShapeDetails&gt;"/>
</p:tagLst>
</file>

<file path=ppt/tags/tag20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0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0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56.890549&lt;/Left&gt;&lt;Height&gt;28.930315&lt;/Height&gt;&lt;Width&gt;709.1082&lt;/Width&gt;&lt;/ShapeDetails&gt;"/>
</p:tagLst>
</file>

<file path=ppt/tags/tag209.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2&lt;/Value&gt;&lt;ValueAsPercentage&gt;12.500&lt;/ValueAsPercentage&gt;&lt;ValueAsPercentageString&gt;12.50%&lt;/ValueAsPercentageString&gt;&lt;PersonId&gt;0&lt;/PersonId&gt;&lt;ResponseDelay&gt;0&lt;/ResponseDelay&gt;&lt;/Response&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7&lt;/Value&gt;&lt;ValueAsPercentage&gt;43.7500&lt;/ValueAsPercentage&gt;&lt;ValueAsPercentageString&gt;43.75%&lt;/ValueAsPercentageString&gt;&lt;PersonId&gt;0&lt;/PersonId&gt;&lt;ResponseDelay&gt;0&lt;/ResponseDelay&gt;&lt;/Response&gt;&lt;Response&gt;&lt;Index&gt;0&lt;/Index&gt;&lt;SmartcardUID&gt;0&lt;/SmartcardUID&gt;&lt;Valid&gt;false&lt;/Valid&gt;&lt;TimeStamp&gt;0001-01-01T00:00:00&lt;/TimeStamp&gt;&lt;Value&gt;1&lt;/Value&gt;&lt;ValueAsPercentage&gt;6.2500&lt;/ValueAsPercentage&gt;&lt;ValueAsPercentageString&gt;6.25%&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1b64fa6a-ce75-430f-9b2b-6179ab3079ee&lt;/GUID&gt;&lt;Name /&gt;&lt;Text&gt;I am proud to tell people where I work.&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73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4&lt;/int&gt;"/>
  <p:tag name="MEETOO" val="2a395bf5-fc97-4ccb-bd57-475d556a2791"/>
</p:tagLst>
</file>

<file path=ppt/tags/tag2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0.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211.xml><?xml version="1.0" encoding="utf-8"?>
<p:tagLst xmlns:a="http://schemas.openxmlformats.org/drawingml/2006/main" xmlns:r="http://schemas.openxmlformats.org/officeDocument/2006/relationships" xmlns:p="http://schemas.openxmlformats.org/presentationml/2006/main">
  <p:tag name="QUESTIONGUID" val="1b64fa6a-ce75-430f-9b2b-6179ab3079ee"/>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5d9ca8e8-f2ea-44bb-b405-b9a3a74725f1&lt;/GUID&gt;&lt;Name /&gt;&lt;ScreenPosition&gt;BottomRight&lt;/ScreenPosition&gt;&lt;BorderThickness&gt;10&lt;/BorderThickness&gt;&lt;Top&gt;104.654488&lt;/Top&gt;&lt;Left&gt;97.24992&lt;/Left&gt;&lt;Height&gt;351.6885&lt;/Height&gt;&lt;Width&gt;814.75&lt;/Width&gt;&lt;/ShapeDetails&gt;"/>
</p:tagLst>
</file>

<file path=ppt/tags/tag21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1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1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21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1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1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2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2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2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2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2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22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2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2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2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2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232.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ags/tag2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867&lt;/Left&gt;&lt;Height&gt;28.930315&lt;/Height&gt;&lt;Width&gt;722.0288&lt;/Width&gt;&lt;/ShapeDetails&gt;"/>
</p:tagLst>
</file>

<file path=ppt/tags/tag25.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6&lt;/Value&gt;&lt;ValueAsPercentage&gt;60.0&lt;/ValueAsPercentage&gt;&lt;ValueAsPercentageString&gt;6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0&lt;/Value&gt;&lt;ValueAsPercentage&gt;0&lt;/ValueAsPercentage&gt;&lt;ValueAsPercentageString&gt;0%&lt;/ValueAsPercentageString&gt;&lt;PersonId&gt;0&lt;/PersonId&gt;&lt;ResponseDelay&gt;0&lt;/ResponseDelay&gt;&lt;/Response&gt;&lt;Response&gt;&lt;Index&gt;0&lt;/Index&gt;&lt;SmartcardUID&gt;0&lt;/SmartcardUID&gt;&lt;Valid&gt;false&lt;/Valid&gt;&lt;TimeStamp&gt;0001-01-01T00:00:00&lt;/TimeStamp&gt;&lt;Value&gt;2&lt;/Value&gt;&lt;ValueAsPercentage&gt;20.0&lt;/ValueAsPercentage&gt;&lt;ValueAsPercentageString&gt;20%&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f1ffb81-a6e3-48f0-852a-62fbdef75ea4&lt;/GUID&gt;&lt;Name /&gt;&lt;Text&gt;I am inspired to meet my goals at work.&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18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6&lt;/int&gt;"/>
  <p:tag name="MEETOO" val="2a395bf5-fc97-4ccb-bd57-475d556a2791"/>
</p:tagLst>
</file>

<file path=ppt/tags/tag26.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27.xml><?xml version="1.0" encoding="utf-8"?>
<p:tagLst xmlns:a="http://schemas.openxmlformats.org/drawingml/2006/main" xmlns:r="http://schemas.openxmlformats.org/officeDocument/2006/relationships" xmlns:p="http://schemas.openxmlformats.org/presentationml/2006/main">
  <p:tag name="QUESTIONGUID" val="0f1ffb81-a6e3-48f0-852a-62fbdef75ea4"/>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4e79e263-d4a8-4dc2-bec3-fe33acff6c90&lt;/GUID&gt;&lt;Name /&gt;&lt;ScreenPosition&gt;BottomRight&lt;/ScreenPosition&gt;&lt;BorderThickness&gt;10&lt;/BorderThickness&gt;&lt;Top&gt;104.654488&lt;/Top&gt;&lt;Left&gt;48&lt;/Left&gt;&lt;Height&gt;351.6885&lt;/Height&gt;&lt;Width&gt;864&lt;/Width&gt;&lt;/ShapeDetails&gt;"/>
</p:tagLst>
</file>

<file path=ppt/tags/tag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3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3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3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3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4.xml><?xml version="1.0" encoding="utf-8"?>
<p:tagLst xmlns:a="http://schemas.openxmlformats.org/drawingml/2006/main" xmlns:r="http://schemas.openxmlformats.org/officeDocument/2006/relationships" xmlns:p="http://schemas.openxmlformats.org/presentationml/2006/main">
  <p:tag name="QUESTIONGUID" val="0eab1da2-4653-4cf4-9adb-a1188c2d60ad"/>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e7a39a10-c5eb-4f77-b7bc-59d19f570562&lt;/GUID&gt;&lt;Name /&gt;&lt;ScreenPosition&gt;BottomRight&lt;/ScreenPosition&gt;&lt;BorderThickness&gt;10&lt;/BorderThickness&gt;&lt;Top&gt;104.654488&lt;/Top&gt;&lt;Left&gt;97.25&lt;/Left&gt;&lt;Height&gt;351.6885&lt;/Height&gt;&lt;Width&gt;814.75&lt;/Width&gt;&lt;/ShapeDetails&gt;"/>
</p:tagLst>
</file>

<file path=ppt/tags/tag4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4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4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4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4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4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4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4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48.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lt;/Value&gt;&lt;ValueAsPercentage&gt;8.333333333333333333333333330&lt;/ValueAsPercentage&gt;&lt;ValueAsPercentageString&gt;8.33%&lt;/ValueAsPercentageString&gt;&lt;PersonId&gt;0&lt;/PersonId&gt;&lt;ResponseDelay&gt;0&lt;/ResponseDelay&gt;&lt;/Response&gt;&lt;Response&gt;&lt;Index&gt;0&lt;/Index&gt;&lt;SmartcardUID&gt;0&lt;/SmartcardUID&gt;&lt;Valid&gt;false&lt;/Valid&gt;&lt;TimeStamp&gt;0001-01-01T00:00:00&lt;/TimeStamp&gt;&lt;Value&gt;4&lt;/Value&gt;&lt;ValueAsPercentage&gt;33.333333333333333333333333330&lt;/ValueAsPercentage&gt;&lt;ValueAsPercentageString&gt;33.33%&lt;/ValueAsPercentageString&gt;&lt;PersonId&gt;0&lt;/PersonId&gt;&lt;ResponseDelay&gt;0&lt;/ResponseDelay&gt;&lt;/Response&gt;&lt;Response&gt;&lt;Index&gt;0&lt;/Index&gt;&lt;SmartcardUID&gt;0&lt;/SmartcardUID&gt;&lt;Valid&gt;false&lt;/Valid&gt;&lt;TimeStamp&gt;0001-01-01T00:00:00&lt;/TimeStamp&gt;&lt;Value&gt;3&lt;/Value&gt;&lt;ValueAsPercentage&gt;25.00&lt;/ValueAsPercentage&gt;&lt;ValueAsPercentageString&gt;25%&lt;/ValueAsPercentageString&gt;&lt;PersonId&gt;0&lt;/PersonId&gt;&lt;ResponseDelay&gt;0&lt;/ResponseDelay&gt;&lt;/Response&gt;&lt;Response&gt;&lt;Index&gt;0&lt;/Index&gt;&lt;SmartcardUID&gt;0&lt;/SmartcardUID&gt;&lt;Valid&gt;false&lt;/Valid&gt;&lt;TimeStamp&gt;0001-01-01T00:00:00&lt;/TimeStamp&gt;&lt;Value&gt;4&lt;/Value&gt;&lt;ValueAsPercentage&gt;33.333333333333333333333333330&lt;/ValueAsPercentage&gt;&lt;ValueAsPercentageString&gt;33.33%&lt;/ValueAsPercentageString&gt;&lt;PersonId&gt;0&lt;/PersonId&gt;&lt;ResponseDelay&gt;0&lt;/ResponseDelay&gt;&lt;/Response&gt;&lt;Response&gt;&lt;Index&gt;0&lt;/Index&gt;&lt;SmartcardUID&gt;0&lt;/SmartcardUID&gt;&lt;Valid&gt;false&lt;/Valid&gt;&lt;TimeStamp&gt;0001-01-01T00:00:00&lt;/TimeStamp&gt;&lt;Value&gt;0&lt;/Value&gt;&lt;ValueAsPercentage&gt;0&lt;/ValueAsPercentage&gt;&lt;ValueAsPercentageString&gt;0%&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f824143-32c8-4d55-8c98-88d56216824f&lt;/GUID&gt;&lt;Name /&gt;&lt;Text&gt;I am determined to give my best effort at work each day.&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356&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0&lt;/int&gt;"/>
  <p:tag name="MEETOO" val="2a395bf5-fc97-4ccb-bd57-475d556a2791"/>
</p:tagLst>
</file>

<file path=ppt/tags/tag49.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0.xml><?xml version="1.0" encoding="utf-8"?>
<p:tagLst xmlns:a="http://schemas.openxmlformats.org/drawingml/2006/main" xmlns:r="http://schemas.openxmlformats.org/officeDocument/2006/relationships" xmlns:p="http://schemas.openxmlformats.org/presentationml/2006/main">
  <p:tag name="QUESTIONGUID" val="0f824143-32c8-4d55-8c98-88d56216824f"/>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aa222d3f-ed69-4e70-95f1-f020cbe0cef9&lt;/GUID&gt;&lt;Name /&gt;&lt;ScreenPosition&gt;BottomRight&lt;/ScreenPosition&gt;&lt;BorderThickness&gt;10&lt;/BorderThickness&gt;&lt;Top&gt;104.654488&lt;/Top&gt;&lt;Left&gt;48&lt;/Left&gt;&lt;Height&gt;351.6885&lt;/Height&gt;&lt;Width&gt;864&lt;/Width&gt;&lt;/ShapeDetails&gt;"/>
</p:tagLst>
</file>

<file path=ppt/tags/tag5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5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5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5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5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5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5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6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6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6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6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71.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2&lt;/Value&gt;&lt;ValueAsPercentage&gt;12.500&lt;/ValueAsPercentage&gt;&lt;ValueAsPercentageString&gt;12.50%&lt;/ValueAsPercentageString&gt;&lt;PersonId&gt;0&lt;/PersonId&gt;&lt;ResponseDelay&gt;0&lt;/ResponseDelay&gt;&lt;/Response&gt;&lt;Response&gt;&lt;Index&gt;0&lt;/Index&gt;&lt;SmartcardUID&gt;0&lt;/SmartcardUID&gt;&lt;Valid&gt;false&lt;/Valid&gt;&lt;TimeStamp&gt;0001-01-01T00:00:00&lt;/TimeStamp&gt;&lt;Value&gt;4&lt;/Value&gt;&lt;ValueAsPercentage&gt;25.00&lt;/ValueAsPercentage&gt;&lt;ValueAsPercentageString&gt;25%&lt;/ValueAsPercentageString&gt;&lt;PersonId&gt;0&lt;/PersonId&gt;&lt;ResponseDelay&gt;0&lt;/ResponseDelay&gt;&lt;/Response&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4&lt;/Value&gt;&lt;ValueAsPercentage&gt;25.00&lt;/ValueAsPercentage&gt;&lt;ValueAsPercentageString&gt;25%&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83439786-550b-4584-89d2-753d66fede1f&lt;/GUID&gt;&lt;Name /&gt;&lt;Text&gt;I have the tools to enable me to do my job effectively.&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766&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2&lt;/int&gt;"/>
  <p:tag name="MEETOO" val="2a395bf5-fc97-4ccb-bd57-475d556a2791"/>
</p:tagLst>
</file>

<file path=ppt/tags/tag72.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73.xml><?xml version="1.0" encoding="utf-8"?>
<p:tagLst xmlns:a="http://schemas.openxmlformats.org/drawingml/2006/main" xmlns:r="http://schemas.openxmlformats.org/officeDocument/2006/relationships" xmlns:p="http://schemas.openxmlformats.org/presentationml/2006/main">
  <p:tag name="QUESTIONGUID" val="83439786-550b-4584-89d2-753d66fede1f"/>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09ed7f96-f720-4f91-850c-00b8fde7f4f7&lt;/GUID&gt;&lt;Name /&gt;&lt;ScreenPosition&gt;BottomRight&lt;/ScreenPosition&gt;&lt;BorderThickness&gt;10&lt;/BorderThickness&gt;&lt;Top&gt;104.654488&lt;/Top&gt;&lt;Left&gt;97.24992&lt;/Left&gt;&lt;Height&gt;351.6885&lt;/Height&gt;&lt;Width&gt;814.75&lt;/Width&gt;&lt;/ShapeDetails&gt;"/>
</p:tagLst>
</file>

<file path=ppt/tags/tag7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7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7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7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7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867&lt;/Left&gt;&lt;Height&gt;28.930315&lt;/Height&gt;&lt;Width&gt;722.0288&lt;/Width&gt;&lt;/ShapeDetails&gt;"/>
</p:tagLst>
</file>

<file path=ppt/tags/tag8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8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8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8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8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9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9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94.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21.428571428571428571428571430&lt;/ValueAsPercentage&gt;&lt;ValueAsPercentageString&gt;21.43%&lt;/ValueAsPercentageString&gt;&lt;PersonId&gt;0&lt;/PersonId&gt;&lt;ResponseDelay&gt;0&lt;/ResponseDelay&gt;&lt;/Response&gt;&lt;Response&gt;&lt;Index&gt;0&lt;/Index&gt;&lt;SmartcardUID&gt;0&lt;/SmartcardUID&gt;&lt;Valid&gt;false&lt;/Valid&gt;&lt;TimeStamp&gt;0001-01-01T00:00:00&lt;/TimeStamp&gt;&lt;Value&gt;3&lt;/Value&gt;&lt;ValueAsPercentage&gt;21.428571428571428571428571430&lt;/ValueAsPercentage&gt;&lt;ValueAsPercentageString&gt;21.43%&lt;/ValueAsPercentageString&gt;&lt;PersonId&gt;0&lt;/PersonId&gt;&lt;ResponseDelay&gt;0&lt;/ResponseDelay&gt;&lt;/Response&gt;&lt;Response&gt;&lt;Index&gt;0&lt;/Index&gt;&lt;SmartcardUID&gt;0&lt;/SmartcardUID&gt;&lt;Valid&gt;false&lt;/Valid&gt;&lt;TimeStamp&gt;0001-01-01T00:00:00&lt;/TimeStamp&gt;&lt;Value&gt;4&lt;/Value&gt;&lt;ValueAsPercentage&gt;28.571428571428571428571428570&lt;/ValueAsPercentage&gt;&lt;ValueAsPercentageString&gt;28.57%&lt;/ValueAsPercentageString&gt;&lt;PersonId&gt;0&lt;/PersonId&gt;&lt;ResponseDelay&gt;0&lt;/ResponseDelay&gt;&lt;/Response&gt;&lt;Response&gt;&lt;Index&gt;0&lt;/Index&gt;&lt;SmartcardUID&gt;0&lt;/SmartcardUID&gt;&lt;Valid&gt;false&lt;/Valid&gt;&lt;TimeStamp&gt;0001-01-01T00:00:00&lt;/TimeStamp&gt;&lt;Value&gt;2&lt;/Value&gt;&lt;ValueAsPercentage&gt;14.285714285714285714285714290&lt;/ValueAsPercentage&gt;&lt;ValueAsPercentageString&gt;14.29%&lt;/ValueAsPercentageString&gt;&lt;PersonId&gt;0&lt;/PersonId&gt;&lt;ResponseDelay&gt;0&lt;/ResponseDelay&gt;&lt;/Response&gt;&lt;Response&gt;&lt;Index&gt;0&lt;/Index&gt;&lt;SmartcardUID&gt;0&lt;/SmartcardUID&gt;&lt;Valid&gt;false&lt;/Valid&gt;&lt;TimeStamp&gt;0001-01-01T00:00:00&lt;/TimeStamp&gt;&lt;Value&gt;2&lt;/Value&gt;&lt;ValueAsPercentage&gt;14.285714285714285714285714290&lt;/ValueAsPercentage&gt;&lt;ValueAsPercentageString&gt;14.29%&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a4f3a674-69f3-4c7c-bd5c-56b29ba826da&lt;/GUID&gt;&lt;Name /&gt;&lt;Text&gt;I have the opportunity to contribute to decisions that affect me.&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499&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3&lt;/int&gt;"/>
  <p:tag name="MEETOO" val="2a395bf5-fc97-4ccb-bd57-475d556a2791"/>
</p:tagLst>
</file>

<file path=ppt/tags/tag95.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96.xml><?xml version="1.0" encoding="utf-8"?>
<p:tagLst xmlns:a="http://schemas.openxmlformats.org/drawingml/2006/main" xmlns:r="http://schemas.openxmlformats.org/officeDocument/2006/relationships" xmlns:p="http://schemas.openxmlformats.org/presentationml/2006/main">
  <p:tag name="QUESTIONGUID" val="a4f3a674-69f3-4c7c-bd5c-56b29ba826da"/>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6ac2878f-17bb-48c6-8881-9bf3ebca6a25&lt;/GUID&gt;&lt;Name /&gt;&lt;ScreenPosition&gt;BottomRight&lt;/ScreenPosition&gt;&lt;BorderThickness&gt;10&lt;/BorderThickness&gt;&lt;Top&gt;104.654488&lt;/Top&gt;&lt;Left&gt;97.24992&lt;/Left&gt;&lt;Height&gt;351.6885&lt;/Height&gt;&lt;Width&gt;814.75&lt;/Width&gt;&lt;/ShapeDetails&gt;"/>
</p:tagLst>
</file>

<file path=ppt/tags/tag9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9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heme/theme1.xml><?xml version="1.0" encoding="utf-8"?>
<a:theme xmlns:a="http://schemas.openxmlformats.org/drawingml/2006/main" name="Meetoo_16x9_Nov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eetoo_16x9_Nov15" id="{48EA3382-EACC-4630-BC33-0033E3F21730}" vid="{77294E7A-2512-40A9-9C79-7C27D7E8283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0BDF310921404F97DE952AEC8E3E79" ma:contentTypeVersion="8" ma:contentTypeDescription="Create a new document." ma:contentTypeScope="" ma:versionID="02a37e49478bebd4610d6e237f2cf312">
  <xsd:schema xmlns:xsd="http://www.w3.org/2001/XMLSchema" xmlns:xs="http://www.w3.org/2001/XMLSchema" xmlns:p="http://schemas.microsoft.com/office/2006/metadata/properties" xmlns:ns2="3f806e5d-6816-4a23-b255-e079341f1817" xmlns:ns3="e939f9bf-6f01-41a8-89eb-da5f5e2a1c96" targetNamespace="http://schemas.microsoft.com/office/2006/metadata/properties" ma:root="true" ma:fieldsID="b046a5b46ae1ca08706a19a1a5ebe138" ns2:_="" ns3:_="">
    <xsd:import namespace="3f806e5d-6816-4a23-b255-e079341f1817"/>
    <xsd:import namespace="e939f9bf-6f01-41a8-89eb-da5f5e2a1c9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806e5d-6816-4a23-b255-e079341f181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39f9bf-6f01-41a8-89eb-da5f5e2a1c9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BFC379-7FC3-4C82-BBD4-F030D383330A}">
  <ds:schemaRefs>
    <ds:schemaRef ds:uri="http://schemas.microsoft.com/sharepoint/v3/contenttype/forms"/>
  </ds:schemaRefs>
</ds:datastoreItem>
</file>

<file path=customXml/itemProps2.xml><?xml version="1.0" encoding="utf-8"?>
<ds:datastoreItem xmlns:ds="http://schemas.openxmlformats.org/officeDocument/2006/customXml" ds:itemID="{972452B3-E5D6-419E-914D-EA56ABE3BA53}">
  <ds:schemaRefs>
    <ds:schemaRef ds:uri="http://purl.org/dc/terms/"/>
    <ds:schemaRef ds:uri="http://schemas.openxmlformats.org/package/2006/metadata/core-properties"/>
    <ds:schemaRef ds:uri="a3ba07da-26e8-4c3f-b7f3-8add0740920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A836591-9571-4F35-AE46-7B9D0F3696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806e5d-6816-4a23-b255-e079341f1817"/>
    <ds:schemaRef ds:uri="e939f9bf-6f01-41a8-89eb-da5f5e2a1c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Meetoo_16x9_Nov15</Template>
  <TotalTime>1706</TotalTime>
  <Words>738</Words>
  <Application>Microsoft Office PowerPoint</Application>
  <PresentationFormat>Widescreen</PresentationFormat>
  <Paragraphs>203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Meetoo_16x9_Nov15</vt:lpstr>
      <vt:lpstr>10 Employee Engagement Questions to use at your meetings</vt:lpstr>
      <vt:lpstr>10 Employee Engagement Questions to ask at your meetings</vt:lpstr>
      <vt:lpstr>I get excited about going to work.</vt:lpstr>
      <vt:lpstr>I am inspired to meet my goals at work.</vt:lpstr>
      <vt:lpstr>I am determined to give my best effort at work each day.</vt:lpstr>
      <vt:lpstr>I have the tools to enable me to do my job effectively.</vt:lpstr>
      <vt:lpstr>I have the opportunity to contribute to decisions that affect me.</vt:lpstr>
      <vt:lpstr>I feel valued for the work I do.</vt:lpstr>
      <vt:lpstr>I understand how my role contributes to achieving business outcomes.</vt:lpstr>
      <vt:lpstr>My manager inspires me.</vt:lpstr>
      <vt:lpstr>Employees in my organisation take the initiative to help other employees when the need arises.</vt:lpstr>
      <vt:lpstr>I am proud to tell people where I work.</vt:lpstr>
      <vt:lpstr>Qualitative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Meetoo - 5 Top Tips</dc:title>
  <dc:creator>Dermott Madden</dc:creator>
  <cp:lastModifiedBy>Microsoft Office User</cp:lastModifiedBy>
  <cp:revision>71</cp:revision>
  <dcterms:created xsi:type="dcterms:W3CDTF">2016-02-01T10:00:31Z</dcterms:created>
  <dcterms:modified xsi:type="dcterms:W3CDTF">2019-03-06T10:48:57Z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0x010100170BDF310921404F97DE952AEC8E3E79</vt:lpwstr>
  </property>
</Properties>
</file>